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59" r:id="rId4"/>
    <p:sldId id="289" r:id="rId5"/>
    <p:sldId id="260" r:id="rId6"/>
    <p:sldId id="261" r:id="rId7"/>
    <p:sldId id="295" r:id="rId8"/>
    <p:sldId id="262" r:id="rId9"/>
    <p:sldId id="263" r:id="rId10"/>
    <p:sldId id="291" r:id="rId11"/>
    <p:sldId id="292" r:id="rId12"/>
    <p:sldId id="293" r:id="rId13"/>
    <p:sldId id="294" r:id="rId14"/>
    <p:sldId id="264" r:id="rId15"/>
    <p:sldId id="265" r:id="rId16"/>
    <p:sldId id="273" r:id="rId17"/>
    <p:sldId id="274" r:id="rId18"/>
    <p:sldId id="275" r:id="rId19"/>
    <p:sldId id="277" r:id="rId20"/>
    <p:sldId id="276" r:id="rId21"/>
    <p:sldId id="266" r:id="rId22"/>
    <p:sldId id="269" r:id="rId23"/>
    <p:sldId id="270" r:id="rId24"/>
    <p:sldId id="299" r:id="rId25"/>
    <p:sldId id="298" r:id="rId26"/>
    <p:sldId id="297" r:id="rId27"/>
    <p:sldId id="300" r:id="rId28"/>
    <p:sldId id="301" r:id="rId29"/>
    <p:sldId id="271" r:id="rId30"/>
    <p:sldId id="278" r:id="rId31"/>
    <p:sldId id="279" r:id="rId32"/>
    <p:sldId id="281" r:id="rId33"/>
    <p:sldId id="286" r:id="rId34"/>
    <p:sldId id="285" r:id="rId35"/>
    <p:sldId id="280" r:id="rId36"/>
    <p:sldId id="287" r:id="rId37"/>
    <p:sldId id="282" r:id="rId38"/>
    <p:sldId id="283" r:id="rId39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345B6-326D-4ED9-A01E-812C52032E6B}" v="1" dt="2022-04-28T15:24:39.032"/>
    <p1510:client id="{E43EB0C0-B413-4E00-A937-AA84BD9F79ED}" v="1586" dt="2022-04-28T15:14:05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5773" autoAdjust="0"/>
  </p:normalViewPr>
  <p:slideViewPr>
    <p:cSldViewPr snapToGrid="0">
      <p:cViewPr varScale="1">
        <p:scale>
          <a:sx n="78" d="100"/>
          <a:sy n="78" d="100"/>
        </p:scale>
        <p:origin x="74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F4C71-F30D-4B38-967A-A28BDD5D4DC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BED358-97BB-4540-8BDA-5B7D0B0A170D}">
      <dgm:prSet/>
      <dgm:spPr/>
      <dgm:t>
        <a:bodyPr/>
        <a:lstStyle/>
        <a:p>
          <a:r>
            <a:rPr lang="en-US" dirty="0"/>
            <a:t>Registration                                  </a:t>
          </a:r>
        </a:p>
      </dgm:t>
    </dgm:pt>
    <dgm:pt modelId="{E08A4D5A-7748-43E5-93C3-9E26ECA80564}" type="parTrans" cxnId="{03E47501-3AB9-4A96-AD89-B4DDD9EDB906}">
      <dgm:prSet/>
      <dgm:spPr/>
      <dgm:t>
        <a:bodyPr/>
        <a:lstStyle/>
        <a:p>
          <a:endParaRPr lang="en-US"/>
        </a:p>
      </dgm:t>
    </dgm:pt>
    <dgm:pt modelId="{7FDA8847-A8ED-4139-8814-2EC76613B482}" type="sibTrans" cxnId="{03E47501-3AB9-4A96-AD89-B4DDD9EDB906}">
      <dgm:prSet/>
      <dgm:spPr/>
      <dgm:t>
        <a:bodyPr/>
        <a:lstStyle/>
        <a:p>
          <a:endParaRPr lang="en-US"/>
        </a:p>
      </dgm:t>
    </dgm:pt>
    <dgm:pt modelId="{AA4017AF-C0A9-43D5-8550-BEEF711D62EB}">
      <dgm:prSet/>
      <dgm:spPr/>
      <dgm:t>
        <a:bodyPr/>
        <a:lstStyle/>
        <a:p>
          <a:r>
            <a:rPr lang="en-GB" dirty="0"/>
            <a:t>Login</a:t>
          </a:r>
          <a:endParaRPr lang="en-US" dirty="0"/>
        </a:p>
      </dgm:t>
    </dgm:pt>
    <dgm:pt modelId="{B42D8DAD-5F4D-489C-8316-C51DFA38FBD0}" type="parTrans" cxnId="{C9660A4C-9592-475E-A52E-1774C656FFC7}">
      <dgm:prSet/>
      <dgm:spPr/>
      <dgm:t>
        <a:bodyPr/>
        <a:lstStyle/>
        <a:p>
          <a:endParaRPr lang="en-US"/>
        </a:p>
      </dgm:t>
    </dgm:pt>
    <dgm:pt modelId="{2EDFE3AF-F3C2-42F2-9A5D-6A56405EA883}" type="sibTrans" cxnId="{C9660A4C-9592-475E-A52E-1774C656FFC7}">
      <dgm:prSet/>
      <dgm:spPr/>
      <dgm:t>
        <a:bodyPr/>
        <a:lstStyle/>
        <a:p>
          <a:endParaRPr lang="en-US"/>
        </a:p>
      </dgm:t>
    </dgm:pt>
    <dgm:pt modelId="{09EC79EC-1FFF-4714-9BA1-F31AC8F4FBFA}">
      <dgm:prSet/>
      <dgm:spPr/>
      <dgm:t>
        <a:bodyPr/>
        <a:lstStyle/>
        <a:p>
          <a:r>
            <a:rPr lang="en-GB" dirty="0"/>
            <a:t>Logout</a:t>
          </a:r>
          <a:endParaRPr lang="en-US" dirty="0"/>
        </a:p>
      </dgm:t>
    </dgm:pt>
    <dgm:pt modelId="{B3284EA6-788C-4CFB-864A-A691E1232164}" type="parTrans" cxnId="{12785FC3-DDD9-4945-BA6E-F74C633CF11B}">
      <dgm:prSet/>
      <dgm:spPr/>
      <dgm:t>
        <a:bodyPr/>
        <a:lstStyle/>
        <a:p>
          <a:endParaRPr lang="en-US"/>
        </a:p>
      </dgm:t>
    </dgm:pt>
    <dgm:pt modelId="{8AD2C581-0958-4980-8A3E-586201A45B41}" type="sibTrans" cxnId="{12785FC3-DDD9-4945-BA6E-F74C633CF11B}">
      <dgm:prSet/>
      <dgm:spPr/>
      <dgm:t>
        <a:bodyPr/>
        <a:lstStyle/>
        <a:p>
          <a:endParaRPr lang="en-US"/>
        </a:p>
      </dgm:t>
    </dgm:pt>
    <dgm:pt modelId="{11A0A4AD-06B2-4380-A661-1D868B1E3752}">
      <dgm:prSet/>
      <dgm:spPr/>
      <dgm:t>
        <a:bodyPr/>
        <a:lstStyle/>
        <a:p>
          <a:r>
            <a:rPr lang="en-GB" dirty="0"/>
            <a:t>Delete Comment</a:t>
          </a:r>
          <a:endParaRPr lang="en-US" dirty="0"/>
        </a:p>
      </dgm:t>
    </dgm:pt>
    <dgm:pt modelId="{30C5586D-2805-4ABF-BBA5-D0C4DF16B138}" type="parTrans" cxnId="{2BC5BC00-601D-443A-9F5C-803BB58435FF}">
      <dgm:prSet/>
      <dgm:spPr/>
      <dgm:t>
        <a:bodyPr/>
        <a:lstStyle/>
        <a:p>
          <a:endParaRPr lang="en-US"/>
        </a:p>
      </dgm:t>
    </dgm:pt>
    <dgm:pt modelId="{05B18E07-9848-4C7D-8112-083BA28AC9BE}" type="sibTrans" cxnId="{2BC5BC00-601D-443A-9F5C-803BB58435FF}">
      <dgm:prSet/>
      <dgm:spPr/>
      <dgm:t>
        <a:bodyPr/>
        <a:lstStyle/>
        <a:p>
          <a:endParaRPr lang="en-US"/>
        </a:p>
      </dgm:t>
    </dgm:pt>
    <dgm:pt modelId="{37AEDEC9-0285-4B10-9F21-21943C03BE75}">
      <dgm:prSet/>
      <dgm:spPr/>
      <dgm:t>
        <a:bodyPr/>
        <a:lstStyle/>
        <a:p>
          <a:r>
            <a:rPr lang="en-GB" dirty="0"/>
            <a:t>Add Comment</a:t>
          </a:r>
          <a:endParaRPr lang="en-US" dirty="0"/>
        </a:p>
      </dgm:t>
    </dgm:pt>
    <dgm:pt modelId="{02B2226D-0C91-433E-AD2B-B6221140B7E4}" type="parTrans" cxnId="{04F2B4A8-C81B-4AF6-934B-1CD4F1D7DC7C}">
      <dgm:prSet/>
      <dgm:spPr/>
      <dgm:t>
        <a:bodyPr/>
        <a:lstStyle/>
        <a:p>
          <a:endParaRPr lang="en-US"/>
        </a:p>
      </dgm:t>
    </dgm:pt>
    <dgm:pt modelId="{60A015E5-1848-467B-AFC5-FBB70ABA22B1}" type="sibTrans" cxnId="{04F2B4A8-C81B-4AF6-934B-1CD4F1D7DC7C}">
      <dgm:prSet/>
      <dgm:spPr/>
      <dgm:t>
        <a:bodyPr/>
        <a:lstStyle/>
        <a:p>
          <a:endParaRPr lang="en-US"/>
        </a:p>
      </dgm:t>
    </dgm:pt>
    <dgm:pt modelId="{2E50800F-9714-46C0-A1F4-78F368C9B53A}">
      <dgm:prSet/>
      <dgm:spPr/>
      <dgm:t>
        <a:bodyPr/>
        <a:lstStyle/>
        <a:p>
          <a:r>
            <a:rPr lang="en-GB" dirty="0"/>
            <a:t>Change Comment </a:t>
          </a:r>
          <a:endParaRPr lang="en-US" dirty="0"/>
        </a:p>
      </dgm:t>
    </dgm:pt>
    <dgm:pt modelId="{D7BE78B7-864E-4AFE-BCC8-196367D79461}" type="parTrans" cxnId="{8C3FE544-2B22-4BE5-93B4-2C87CE4553B4}">
      <dgm:prSet/>
      <dgm:spPr/>
      <dgm:t>
        <a:bodyPr/>
        <a:lstStyle/>
        <a:p>
          <a:endParaRPr lang="en-US"/>
        </a:p>
      </dgm:t>
    </dgm:pt>
    <dgm:pt modelId="{2B9CA425-9F19-40E7-9865-766B88E690D6}" type="sibTrans" cxnId="{8C3FE544-2B22-4BE5-93B4-2C87CE4553B4}">
      <dgm:prSet/>
      <dgm:spPr/>
      <dgm:t>
        <a:bodyPr/>
        <a:lstStyle/>
        <a:p>
          <a:endParaRPr lang="en-US"/>
        </a:p>
      </dgm:t>
    </dgm:pt>
    <dgm:pt modelId="{7B3EDE06-2AA7-4DA4-B506-A0C99A6DF7A8}">
      <dgm:prSet/>
      <dgm:spPr/>
      <dgm:t>
        <a:bodyPr/>
        <a:lstStyle/>
        <a:p>
          <a:r>
            <a:rPr lang="en-GB" dirty="0"/>
            <a:t>Reply Comment</a:t>
          </a:r>
          <a:endParaRPr lang="en-US" dirty="0"/>
        </a:p>
      </dgm:t>
    </dgm:pt>
    <dgm:pt modelId="{18AFE08D-3FE9-407A-8F14-850BB87278CE}" type="parTrans" cxnId="{989A1EB2-1142-4058-B187-05C138261F40}">
      <dgm:prSet/>
      <dgm:spPr/>
      <dgm:t>
        <a:bodyPr/>
        <a:lstStyle/>
        <a:p>
          <a:endParaRPr lang="en-US"/>
        </a:p>
      </dgm:t>
    </dgm:pt>
    <dgm:pt modelId="{EC831413-953E-45A4-A0BC-B3D1B7F36D4B}" type="sibTrans" cxnId="{989A1EB2-1142-4058-B187-05C138261F40}">
      <dgm:prSet/>
      <dgm:spPr/>
      <dgm:t>
        <a:bodyPr/>
        <a:lstStyle/>
        <a:p>
          <a:endParaRPr lang="en-US"/>
        </a:p>
      </dgm:t>
    </dgm:pt>
    <dgm:pt modelId="{EF942735-F7BA-423E-A5AA-84400EB33381}">
      <dgm:prSet/>
      <dgm:spPr/>
      <dgm:t>
        <a:bodyPr/>
        <a:lstStyle/>
        <a:p>
          <a:r>
            <a:rPr lang="en-GB" dirty="0"/>
            <a:t>Add Product</a:t>
          </a:r>
          <a:endParaRPr lang="en-US" dirty="0"/>
        </a:p>
      </dgm:t>
    </dgm:pt>
    <dgm:pt modelId="{5C1F944D-B114-496B-9CED-F9523F53D51A}" type="parTrans" cxnId="{8D7C1811-CC8A-4A4E-B701-CDF28B18AB8D}">
      <dgm:prSet/>
      <dgm:spPr/>
      <dgm:t>
        <a:bodyPr/>
        <a:lstStyle/>
        <a:p>
          <a:endParaRPr lang="en-US"/>
        </a:p>
      </dgm:t>
    </dgm:pt>
    <dgm:pt modelId="{437471C7-BBA3-4D9C-8ED7-D847FBCC2B11}" type="sibTrans" cxnId="{8D7C1811-CC8A-4A4E-B701-CDF28B18AB8D}">
      <dgm:prSet/>
      <dgm:spPr/>
      <dgm:t>
        <a:bodyPr/>
        <a:lstStyle/>
        <a:p>
          <a:endParaRPr lang="en-US"/>
        </a:p>
      </dgm:t>
    </dgm:pt>
    <dgm:pt modelId="{21DD57F9-02E4-4969-8907-0809E86E4C43}">
      <dgm:prSet/>
      <dgm:spPr/>
      <dgm:t>
        <a:bodyPr/>
        <a:lstStyle/>
        <a:p>
          <a:r>
            <a:rPr lang="en-GB" dirty="0"/>
            <a:t>Delete product</a:t>
          </a:r>
          <a:endParaRPr lang="en-US" dirty="0"/>
        </a:p>
      </dgm:t>
    </dgm:pt>
    <dgm:pt modelId="{443DBF0A-96D7-4314-BDCD-D6DDEB2F545E}" type="parTrans" cxnId="{7AB33390-4874-4297-8436-AB9F77F4593B}">
      <dgm:prSet/>
      <dgm:spPr/>
      <dgm:t>
        <a:bodyPr/>
        <a:lstStyle/>
        <a:p>
          <a:endParaRPr lang="en-US"/>
        </a:p>
      </dgm:t>
    </dgm:pt>
    <dgm:pt modelId="{AE44CE52-635D-4262-9759-D934D45C4B86}" type="sibTrans" cxnId="{7AB33390-4874-4297-8436-AB9F77F4593B}">
      <dgm:prSet/>
      <dgm:spPr/>
      <dgm:t>
        <a:bodyPr/>
        <a:lstStyle/>
        <a:p>
          <a:endParaRPr lang="en-US"/>
        </a:p>
      </dgm:t>
    </dgm:pt>
    <dgm:pt modelId="{14F493AD-C913-4A18-BF58-890F89FF7590}">
      <dgm:prSet/>
      <dgm:spPr/>
      <dgm:t>
        <a:bodyPr/>
        <a:lstStyle/>
        <a:p>
          <a:r>
            <a:rPr lang="en-GB" dirty="0"/>
            <a:t>Update Product</a:t>
          </a:r>
          <a:endParaRPr lang="en-US" dirty="0"/>
        </a:p>
      </dgm:t>
    </dgm:pt>
    <dgm:pt modelId="{AA6F8E68-066D-4513-B957-6025FBCAD25E}" type="parTrans" cxnId="{4D9437F4-301C-4F74-9084-16346939B2D9}">
      <dgm:prSet/>
      <dgm:spPr/>
      <dgm:t>
        <a:bodyPr/>
        <a:lstStyle/>
        <a:p>
          <a:endParaRPr lang="en-US"/>
        </a:p>
      </dgm:t>
    </dgm:pt>
    <dgm:pt modelId="{C504DD83-CD24-4AC0-85DB-C44F83B3E1D1}" type="sibTrans" cxnId="{4D9437F4-301C-4F74-9084-16346939B2D9}">
      <dgm:prSet/>
      <dgm:spPr/>
      <dgm:t>
        <a:bodyPr/>
        <a:lstStyle/>
        <a:p>
          <a:endParaRPr lang="en-US"/>
        </a:p>
      </dgm:t>
    </dgm:pt>
    <dgm:pt modelId="{5F2AD51E-B102-43C8-B6E4-26B7A78D107D}">
      <dgm:prSet/>
      <dgm:spPr/>
      <dgm:t>
        <a:bodyPr/>
        <a:lstStyle/>
        <a:p>
          <a:r>
            <a:rPr lang="en-US" dirty="0"/>
            <a:t>Order</a:t>
          </a:r>
        </a:p>
      </dgm:t>
    </dgm:pt>
    <dgm:pt modelId="{40E728CB-3683-4B7C-B007-4D9F936271ED}" type="parTrans" cxnId="{1852E8B3-8E28-459F-B041-C599BC400111}">
      <dgm:prSet/>
      <dgm:spPr/>
      <dgm:t>
        <a:bodyPr/>
        <a:lstStyle/>
        <a:p>
          <a:endParaRPr lang="en-US"/>
        </a:p>
      </dgm:t>
    </dgm:pt>
    <dgm:pt modelId="{1A460003-FC87-4F35-A7DF-FBF1EE4B0CD2}" type="sibTrans" cxnId="{1852E8B3-8E28-459F-B041-C599BC400111}">
      <dgm:prSet/>
      <dgm:spPr/>
      <dgm:t>
        <a:bodyPr/>
        <a:lstStyle/>
        <a:p>
          <a:endParaRPr lang="en-US"/>
        </a:p>
      </dgm:t>
    </dgm:pt>
    <dgm:pt modelId="{4C14FDDE-0539-4C1D-8456-83BE7EF52177}">
      <dgm:prSet/>
      <dgm:spPr/>
      <dgm:t>
        <a:bodyPr/>
        <a:lstStyle/>
        <a:p>
          <a:r>
            <a:rPr lang="en-US" dirty="0"/>
            <a:t>Cancel Order</a:t>
          </a:r>
        </a:p>
      </dgm:t>
    </dgm:pt>
    <dgm:pt modelId="{7DD72149-335D-4F19-B301-B531449BD92B}" type="parTrans" cxnId="{22A6B466-7E74-42DC-B94A-4EAAF9BC3B74}">
      <dgm:prSet/>
      <dgm:spPr/>
      <dgm:t>
        <a:bodyPr/>
        <a:lstStyle/>
        <a:p>
          <a:endParaRPr lang="en-US"/>
        </a:p>
      </dgm:t>
    </dgm:pt>
    <dgm:pt modelId="{7346F37B-CE51-49DC-8587-98BA3B3AF3C7}" type="sibTrans" cxnId="{22A6B466-7E74-42DC-B94A-4EAAF9BC3B74}">
      <dgm:prSet/>
      <dgm:spPr/>
      <dgm:t>
        <a:bodyPr/>
        <a:lstStyle/>
        <a:p>
          <a:endParaRPr lang="en-US"/>
        </a:p>
      </dgm:t>
    </dgm:pt>
    <dgm:pt modelId="{34CFFDB8-ACC1-4733-8C21-6795EDE8455B}">
      <dgm:prSet/>
      <dgm:spPr/>
      <dgm:t>
        <a:bodyPr/>
        <a:lstStyle/>
        <a:p>
          <a:r>
            <a:rPr lang="en-US" dirty="0"/>
            <a:t>Payment</a:t>
          </a:r>
        </a:p>
      </dgm:t>
    </dgm:pt>
    <dgm:pt modelId="{E65BAC41-8BF9-4E49-BA6D-6D830839DC97}" type="parTrans" cxnId="{23D20B01-BA15-451F-94FA-4094EAD21974}">
      <dgm:prSet/>
      <dgm:spPr/>
      <dgm:t>
        <a:bodyPr/>
        <a:lstStyle/>
        <a:p>
          <a:endParaRPr lang="en-US"/>
        </a:p>
      </dgm:t>
    </dgm:pt>
    <dgm:pt modelId="{596F567D-28C2-4C90-9B37-B1B6B45D2F99}" type="sibTrans" cxnId="{23D20B01-BA15-451F-94FA-4094EAD21974}">
      <dgm:prSet/>
      <dgm:spPr/>
      <dgm:t>
        <a:bodyPr/>
        <a:lstStyle/>
        <a:p>
          <a:endParaRPr lang="en-US"/>
        </a:p>
      </dgm:t>
    </dgm:pt>
    <dgm:pt modelId="{7BF1026C-CDC0-4829-81F4-F72E264098DA}">
      <dgm:prSet/>
      <dgm:spPr/>
      <dgm:t>
        <a:bodyPr/>
        <a:lstStyle/>
        <a:p>
          <a:r>
            <a:rPr lang="en-US" dirty="0"/>
            <a:t>Email</a:t>
          </a:r>
        </a:p>
      </dgm:t>
    </dgm:pt>
    <dgm:pt modelId="{87B3DD7A-237B-4F45-9292-0147EDC1D460}" type="parTrans" cxnId="{838F91D3-4F06-40A1-BE6B-D0016B5BFFA7}">
      <dgm:prSet/>
      <dgm:spPr/>
      <dgm:t>
        <a:bodyPr/>
        <a:lstStyle/>
        <a:p>
          <a:endParaRPr lang="en-US"/>
        </a:p>
      </dgm:t>
    </dgm:pt>
    <dgm:pt modelId="{7220E741-37AF-4B6A-815F-2F58BFCC0EB8}" type="sibTrans" cxnId="{838F91D3-4F06-40A1-BE6B-D0016B5BFFA7}">
      <dgm:prSet/>
      <dgm:spPr/>
      <dgm:t>
        <a:bodyPr/>
        <a:lstStyle/>
        <a:p>
          <a:endParaRPr lang="en-US"/>
        </a:p>
      </dgm:t>
    </dgm:pt>
    <dgm:pt modelId="{A1874AC5-631C-4D28-9DEA-4A5A7DD53FEC}" type="pres">
      <dgm:prSet presAssocID="{2F9F4C71-F30D-4B38-967A-A28BDD5D4DC6}" presName="diagram" presStyleCnt="0">
        <dgm:presLayoutVars>
          <dgm:dir/>
          <dgm:resizeHandles val="exact"/>
        </dgm:presLayoutVars>
      </dgm:prSet>
      <dgm:spPr/>
    </dgm:pt>
    <dgm:pt modelId="{AA033ACA-3D77-41AD-9490-5CFC7542A107}" type="pres">
      <dgm:prSet presAssocID="{9ABED358-97BB-4540-8BDA-5B7D0B0A170D}" presName="node" presStyleLbl="node1" presStyleIdx="0" presStyleCnt="14">
        <dgm:presLayoutVars>
          <dgm:bulletEnabled val="1"/>
        </dgm:presLayoutVars>
      </dgm:prSet>
      <dgm:spPr/>
    </dgm:pt>
    <dgm:pt modelId="{00E65460-8EFB-40BC-A586-26AE9D77D95C}" type="pres">
      <dgm:prSet presAssocID="{7FDA8847-A8ED-4139-8814-2EC76613B482}" presName="sibTrans" presStyleCnt="0"/>
      <dgm:spPr/>
    </dgm:pt>
    <dgm:pt modelId="{987D02FC-15D4-43C0-8B8A-DF9CC3509B57}" type="pres">
      <dgm:prSet presAssocID="{AA4017AF-C0A9-43D5-8550-BEEF711D62EB}" presName="node" presStyleLbl="node1" presStyleIdx="1" presStyleCnt="14">
        <dgm:presLayoutVars>
          <dgm:bulletEnabled val="1"/>
        </dgm:presLayoutVars>
      </dgm:prSet>
      <dgm:spPr/>
    </dgm:pt>
    <dgm:pt modelId="{B09A06C0-C170-4D61-A3BE-EECAA52D9309}" type="pres">
      <dgm:prSet presAssocID="{2EDFE3AF-F3C2-42F2-9A5D-6A56405EA883}" presName="sibTrans" presStyleCnt="0"/>
      <dgm:spPr/>
    </dgm:pt>
    <dgm:pt modelId="{D63C5C61-B96E-46B0-AD5B-6E8C5F247739}" type="pres">
      <dgm:prSet presAssocID="{09EC79EC-1FFF-4714-9BA1-F31AC8F4FBFA}" presName="node" presStyleLbl="node1" presStyleIdx="2" presStyleCnt="14">
        <dgm:presLayoutVars>
          <dgm:bulletEnabled val="1"/>
        </dgm:presLayoutVars>
      </dgm:prSet>
      <dgm:spPr/>
    </dgm:pt>
    <dgm:pt modelId="{4DAA896E-41E8-4BEA-AD49-693F82600F79}" type="pres">
      <dgm:prSet presAssocID="{8AD2C581-0958-4980-8A3E-586201A45B41}" presName="sibTrans" presStyleCnt="0"/>
      <dgm:spPr/>
    </dgm:pt>
    <dgm:pt modelId="{60DB5FEE-36AF-442C-86D0-BF54D025AF1B}" type="pres">
      <dgm:prSet presAssocID="{11A0A4AD-06B2-4380-A661-1D868B1E3752}" presName="node" presStyleLbl="node1" presStyleIdx="3" presStyleCnt="14">
        <dgm:presLayoutVars>
          <dgm:bulletEnabled val="1"/>
        </dgm:presLayoutVars>
      </dgm:prSet>
      <dgm:spPr/>
    </dgm:pt>
    <dgm:pt modelId="{D25DBA25-1810-4775-8173-9D8F504B8907}" type="pres">
      <dgm:prSet presAssocID="{05B18E07-9848-4C7D-8112-083BA28AC9BE}" presName="sibTrans" presStyleCnt="0"/>
      <dgm:spPr/>
    </dgm:pt>
    <dgm:pt modelId="{E9B2CA08-C853-4A5C-B8FA-2EAD0FFAC2B2}" type="pres">
      <dgm:prSet presAssocID="{37AEDEC9-0285-4B10-9F21-21943C03BE75}" presName="node" presStyleLbl="node1" presStyleIdx="4" presStyleCnt="14">
        <dgm:presLayoutVars>
          <dgm:bulletEnabled val="1"/>
        </dgm:presLayoutVars>
      </dgm:prSet>
      <dgm:spPr/>
    </dgm:pt>
    <dgm:pt modelId="{044CCAE5-7133-4DFB-BACF-07AA77AB8377}" type="pres">
      <dgm:prSet presAssocID="{60A015E5-1848-467B-AFC5-FBB70ABA22B1}" presName="sibTrans" presStyleCnt="0"/>
      <dgm:spPr/>
    </dgm:pt>
    <dgm:pt modelId="{283686D5-D91E-4E54-9802-951FCD2F9011}" type="pres">
      <dgm:prSet presAssocID="{2E50800F-9714-46C0-A1F4-78F368C9B53A}" presName="node" presStyleLbl="node1" presStyleIdx="5" presStyleCnt="14">
        <dgm:presLayoutVars>
          <dgm:bulletEnabled val="1"/>
        </dgm:presLayoutVars>
      </dgm:prSet>
      <dgm:spPr/>
    </dgm:pt>
    <dgm:pt modelId="{F7B19188-0D6A-4117-BBFB-4452A7FEBAB3}" type="pres">
      <dgm:prSet presAssocID="{2B9CA425-9F19-40E7-9865-766B88E690D6}" presName="sibTrans" presStyleCnt="0"/>
      <dgm:spPr/>
    </dgm:pt>
    <dgm:pt modelId="{5FE34F4E-73E5-406A-AC26-E63B0E298DE3}" type="pres">
      <dgm:prSet presAssocID="{7B3EDE06-2AA7-4DA4-B506-A0C99A6DF7A8}" presName="node" presStyleLbl="node1" presStyleIdx="6" presStyleCnt="14">
        <dgm:presLayoutVars>
          <dgm:bulletEnabled val="1"/>
        </dgm:presLayoutVars>
      </dgm:prSet>
      <dgm:spPr/>
    </dgm:pt>
    <dgm:pt modelId="{53150D59-FF32-4BE3-B41D-E8A4B366761E}" type="pres">
      <dgm:prSet presAssocID="{EC831413-953E-45A4-A0BC-B3D1B7F36D4B}" presName="sibTrans" presStyleCnt="0"/>
      <dgm:spPr/>
    </dgm:pt>
    <dgm:pt modelId="{29B0DF37-7A3A-41B9-A890-5BC351ECF133}" type="pres">
      <dgm:prSet presAssocID="{EF942735-F7BA-423E-A5AA-84400EB33381}" presName="node" presStyleLbl="node1" presStyleIdx="7" presStyleCnt="14">
        <dgm:presLayoutVars>
          <dgm:bulletEnabled val="1"/>
        </dgm:presLayoutVars>
      </dgm:prSet>
      <dgm:spPr/>
    </dgm:pt>
    <dgm:pt modelId="{D1C5D0B5-E3B9-4DC3-94E3-BCD1A60354D5}" type="pres">
      <dgm:prSet presAssocID="{437471C7-BBA3-4D9C-8ED7-D847FBCC2B11}" presName="sibTrans" presStyleCnt="0"/>
      <dgm:spPr/>
    </dgm:pt>
    <dgm:pt modelId="{C7298898-39D9-45A2-ABB3-EC7D49459E7C}" type="pres">
      <dgm:prSet presAssocID="{21DD57F9-02E4-4969-8907-0809E86E4C43}" presName="node" presStyleLbl="node1" presStyleIdx="8" presStyleCnt="14">
        <dgm:presLayoutVars>
          <dgm:bulletEnabled val="1"/>
        </dgm:presLayoutVars>
      </dgm:prSet>
      <dgm:spPr/>
    </dgm:pt>
    <dgm:pt modelId="{436CEBE0-8137-470F-9E2C-6E4107B57AA2}" type="pres">
      <dgm:prSet presAssocID="{AE44CE52-635D-4262-9759-D934D45C4B86}" presName="sibTrans" presStyleCnt="0"/>
      <dgm:spPr/>
    </dgm:pt>
    <dgm:pt modelId="{C9154249-B8F5-4287-A147-4E39FE9C0DCC}" type="pres">
      <dgm:prSet presAssocID="{14F493AD-C913-4A18-BF58-890F89FF7590}" presName="node" presStyleLbl="node1" presStyleIdx="9" presStyleCnt="14">
        <dgm:presLayoutVars>
          <dgm:bulletEnabled val="1"/>
        </dgm:presLayoutVars>
      </dgm:prSet>
      <dgm:spPr/>
    </dgm:pt>
    <dgm:pt modelId="{ADAA35FF-34A2-4C5B-B9E7-14B17FE56D0F}" type="pres">
      <dgm:prSet presAssocID="{C504DD83-CD24-4AC0-85DB-C44F83B3E1D1}" presName="sibTrans" presStyleCnt="0"/>
      <dgm:spPr/>
    </dgm:pt>
    <dgm:pt modelId="{89048ED6-E9D0-4318-A648-EC312D14047C}" type="pres">
      <dgm:prSet presAssocID="{5F2AD51E-B102-43C8-B6E4-26B7A78D107D}" presName="node" presStyleLbl="node1" presStyleIdx="10" presStyleCnt="14">
        <dgm:presLayoutVars>
          <dgm:bulletEnabled val="1"/>
        </dgm:presLayoutVars>
      </dgm:prSet>
      <dgm:spPr/>
    </dgm:pt>
    <dgm:pt modelId="{05A32411-BF17-4E3F-A252-D3FC2E0E7FB0}" type="pres">
      <dgm:prSet presAssocID="{1A460003-FC87-4F35-A7DF-FBF1EE4B0CD2}" presName="sibTrans" presStyleCnt="0"/>
      <dgm:spPr/>
    </dgm:pt>
    <dgm:pt modelId="{A5BE7B3B-9EA1-479D-B4C7-B7C3ADCB7871}" type="pres">
      <dgm:prSet presAssocID="{4C14FDDE-0539-4C1D-8456-83BE7EF52177}" presName="node" presStyleLbl="node1" presStyleIdx="11" presStyleCnt="14">
        <dgm:presLayoutVars>
          <dgm:bulletEnabled val="1"/>
        </dgm:presLayoutVars>
      </dgm:prSet>
      <dgm:spPr/>
    </dgm:pt>
    <dgm:pt modelId="{CECA4C77-F095-4165-A578-ECF3D38F59D1}" type="pres">
      <dgm:prSet presAssocID="{7346F37B-CE51-49DC-8587-98BA3B3AF3C7}" presName="sibTrans" presStyleCnt="0"/>
      <dgm:spPr/>
    </dgm:pt>
    <dgm:pt modelId="{5F47588E-DD62-48FA-83E5-568AF0281DB1}" type="pres">
      <dgm:prSet presAssocID="{34CFFDB8-ACC1-4733-8C21-6795EDE8455B}" presName="node" presStyleLbl="node1" presStyleIdx="12" presStyleCnt="14">
        <dgm:presLayoutVars>
          <dgm:bulletEnabled val="1"/>
        </dgm:presLayoutVars>
      </dgm:prSet>
      <dgm:spPr/>
    </dgm:pt>
    <dgm:pt modelId="{7E69C49B-FCD9-4C67-ADCF-110D88897AC6}" type="pres">
      <dgm:prSet presAssocID="{596F567D-28C2-4C90-9B37-B1B6B45D2F99}" presName="sibTrans" presStyleCnt="0"/>
      <dgm:spPr/>
    </dgm:pt>
    <dgm:pt modelId="{4DD21215-5992-42F6-9427-47C1C6207463}" type="pres">
      <dgm:prSet presAssocID="{7BF1026C-CDC0-4829-81F4-F72E264098DA}" presName="node" presStyleLbl="node1" presStyleIdx="13" presStyleCnt="14">
        <dgm:presLayoutVars>
          <dgm:bulletEnabled val="1"/>
        </dgm:presLayoutVars>
      </dgm:prSet>
      <dgm:spPr/>
    </dgm:pt>
  </dgm:ptLst>
  <dgm:cxnLst>
    <dgm:cxn modelId="{2BC5BC00-601D-443A-9F5C-803BB58435FF}" srcId="{2F9F4C71-F30D-4B38-967A-A28BDD5D4DC6}" destId="{11A0A4AD-06B2-4380-A661-1D868B1E3752}" srcOrd="3" destOrd="0" parTransId="{30C5586D-2805-4ABF-BBA5-D0C4DF16B138}" sibTransId="{05B18E07-9848-4C7D-8112-083BA28AC9BE}"/>
    <dgm:cxn modelId="{23D20B01-BA15-451F-94FA-4094EAD21974}" srcId="{2F9F4C71-F30D-4B38-967A-A28BDD5D4DC6}" destId="{34CFFDB8-ACC1-4733-8C21-6795EDE8455B}" srcOrd="12" destOrd="0" parTransId="{E65BAC41-8BF9-4E49-BA6D-6D830839DC97}" sibTransId="{596F567D-28C2-4C90-9B37-B1B6B45D2F99}"/>
    <dgm:cxn modelId="{03E47501-3AB9-4A96-AD89-B4DDD9EDB906}" srcId="{2F9F4C71-F30D-4B38-967A-A28BDD5D4DC6}" destId="{9ABED358-97BB-4540-8BDA-5B7D0B0A170D}" srcOrd="0" destOrd="0" parTransId="{E08A4D5A-7748-43E5-93C3-9E26ECA80564}" sibTransId="{7FDA8847-A8ED-4139-8814-2EC76613B482}"/>
    <dgm:cxn modelId="{53ADA805-F144-4C8F-8D2A-DE7AFCD525DD}" type="presOf" srcId="{7BF1026C-CDC0-4829-81F4-F72E264098DA}" destId="{4DD21215-5992-42F6-9427-47C1C6207463}" srcOrd="0" destOrd="0" presId="urn:microsoft.com/office/officeart/2005/8/layout/default"/>
    <dgm:cxn modelId="{8D7C1811-CC8A-4A4E-B701-CDF28B18AB8D}" srcId="{2F9F4C71-F30D-4B38-967A-A28BDD5D4DC6}" destId="{EF942735-F7BA-423E-A5AA-84400EB33381}" srcOrd="7" destOrd="0" parTransId="{5C1F944D-B114-496B-9CED-F9523F53D51A}" sibTransId="{437471C7-BBA3-4D9C-8ED7-D847FBCC2B11}"/>
    <dgm:cxn modelId="{A6D01415-9309-4414-A337-E6379535B4AD}" type="presOf" srcId="{37AEDEC9-0285-4B10-9F21-21943C03BE75}" destId="{E9B2CA08-C853-4A5C-B8FA-2EAD0FFAC2B2}" srcOrd="0" destOrd="0" presId="urn:microsoft.com/office/officeart/2005/8/layout/default"/>
    <dgm:cxn modelId="{E0670F1C-C327-4FFC-93BF-599F6DBFF3F8}" type="presOf" srcId="{09EC79EC-1FFF-4714-9BA1-F31AC8F4FBFA}" destId="{D63C5C61-B96E-46B0-AD5B-6E8C5F247739}" srcOrd="0" destOrd="0" presId="urn:microsoft.com/office/officeart/2005/8/layout/default"/>
    <dgm:cxn modelId="{EC21001E-1CAA-45DB-90EA-954163C08E34}" type="presOf" srcId="{4C14FDDE-0539-4C1D-8456-83BE7EF52177}" destId="{A5BE7B3B-9EA1-479D-B4C7-B7C3ADCB7871}" srcOrd="0" destOrd="0" presId="urn:microsoft.com/office/officeart/2005/8/layout/default"/>
    <dgm:cxn modelId="{4E228344-B9E1-44C7-ABBB-A189A823D0F9}" type="presOf" srcId="{2F9F4C71-F30D-4B38-967A-A28BDD5D4DC6}" destId="{A1874AC5-631C-4D28-9DEA-4A5A7DD53FEC}" srcOrd="0" destOrd="0" presId="urn:microsoft.com/office/officeart/2005/8/layout/default"/>
    <dgm:cxn modelId="{8C3FE544-2B22-4BE5-93B4-2C87CE4553B4}" srcId="{2F9F4C71-F30D-4B38-967A-A28BDD5D4DC6}" destId="{2E50800F-9714-46C0-A1F4-78F368C9B53A}" srcOrd="5" destOrd="0" parTransId="{D7BE78B7-864E-4AFE-BCC8-196367D79461}" sibTransId="{2B9CA425-9F19-40E7-9865-766B88E690D6}"/>
    <dgm:cxn modelId="{22A6B466-7E74-42DC-B94A-4EAAF9BC3B74}" srcId="{2F9F4C71-F30D-4B38-967A-A28BDD5D4DC6}" destId="{4C14FDDE-0539-4C1D-8456-83BE7EF52177}" srcOrd="11" destOrd="0" parTransId="{7DD72149-335D-4F19-B301-B531449BD92B}" sibTransId="{7346F37B-CE51-49DC-8587-98BA3B3AF3C7}"/>
    <dgm:cxn modelId="{C9660A4C-9592-475E-A52E-1774C656FFC7}" srcId="{2F9F4C71-F30D-4B38-967A-A28BDD5D4DC6}" destId="{AA4017AF-C0A9-43D5-8550-BEEF711D62EB}" srcOrd="1" destOrd="0" parTransId="{B42D8DAD-5F4D-489C-8316-C51DFA38FBD0}" sibTransId="{2EDFE3AF-F3C2-42F2-9A5D-6A56405EA883}"/>
    <dgm:cxn modelId="{07A32972-8ED9-4441-9526-5B340381D13A}" type="presOf" srcId="{5F2AD51E-B102-43C8-B6E4-26B7A78D107D}" destId="{89048ED6-E9D0-4318-A648-EC312D14047C}" srcOrd="0" destOrd="0" presId="urn:microsoft.com/office/officeart/2005/8/layout/default"/>
    <dgm:cxn modelId="{93778E81-BE38-431F-9F3E-201E5A1FD92E}" type="presOf" srcId="{21DD57F9-02E4-4969-8907-0809E86E4C43}" destId="{C7298898-39D9-45A2-ABB3-EC7D49459E7C}" srcOrd="0" destOrd="0" presId="urn:microsoft.com/office/officeart/2005/8/layout/default"/>
    <dgm:cxn modelId="{8DADA987-2B58-4D92-9F7E-ACDBB0808E0B}" type="presOf" srcId="{9ABED358-97BB-4540-8BDA-5B7D0B0A170D}" destId="{AA033ACA-3D77-41AD-9490-5CFC7542A107}" srcOrd="0" destOrd="0" presId="urn:microsoft.com/office/officeart/2005/8/layout/default"/>
    <dgm:cxn modelId="{7AB33390-4874-4297-8436-AB9F77F4593B}" srcId="{2F9F4C71-F30D-4B38-967A-A28BDD5D4DC6}" destId="{21DD57F9-02E4-4969-8907-0809E86E4C43}" srcOrd="8" destOrd="0" parTransId="{443DBF0A-96D7-4314-BDCD-D6DDEB2F545E}" sibTransId="{AE44CE52-635D-4262-9759-D934D45C4B86}"/>
    <dgm:cxn modelId="{8F1853A0-E4BB-45C9-A9D6-F102AC515C1E}" type="presOf" srcId="{11A0A4AD-06B2-4380-A661-1D868B1E3752}" destId="{60DB5FEE-36AF-442C-86D0-BF54D025AF1B}" srcOrd="0" destOrd="0" presId="urn:microsoft.com/office/officeart/2005/8/layout/default"/>
    <dgm:cxn modelId="{90DBE4A2-B51B-4D2F-9BAF-162A01357418}" type="presOf" srcId="{2E50800F-9714-46C0-A1F4-78F368C9B53A}" destId="{283686D5-D91E-4E54-9802-951FCD2F9011}" srcOrd="0" destOrd="0" presId="urn:microsoft.com/office/officeart/2005/8/layout/default"/>
    <dgm:cxn modelId="{04F2B4A8-C81B-4AF6-934B-1CD4F1D7DC7C}" srcId="{2F9F4C71-F30D-4B38-967A-A28BDD5D4DC6}" destId="{37AEDEC9-0285-4B10-9F21-21943C03BE75}" srcOrd="4" destOrd="0" parTransId="{02B2226D-0C91-433E-AD2B-B6221140B7E4}" sibTransId="{60A015E5-1848-467B-AFC5-FBB70ABA22B1}"/>
    <dgm:cxn modelId="{7DBE63A9-1897-4D74-924E-400774108A06}" type="presOf" srcId="{14F493AD-C913-4A18-BF58-890F89FF7590}" destId="{C9154249-B8F5-4287-A147-4E39FE9C0DCC}" srcOrd="0" destOrd="0" presId="urn:microsoft.com/office/officeart/2005/8/layout/default"/>
    <dgm:cxn modelId="{989A1EB2-1142-4058-B187-05C138261F40}" srcId="{2F9F4C71-F30D-4B38-967A-A28BDD5D4DC6}" destId="{7B3EDE06-2AA7-4DA4-B506-A0C99A6DF7A8}" srcOrd="6" destOrd="0" parTransId="{18AFE08D-3FE9-407A-8F14-850BB87278CE}" sibTransId="{EC831413-953E-45A4-A0BC-B3D1B7F36D4B}"/>
    <dgm:cxn modelId="{1852E8B3-8E28-459F-B041-C599BC400111}" srcId="{2F9F4C71-F30D-4B38-967A-A28BDD5D4DC6}" destId="{5F2AD51E-B102-43C8-B6E4-26B7A78D107D}" srcOrd="10" destOrd="0" parTransId="{40E728CB-3683-4B7C-B007-4D9F936271ED}" sibTransId="{1A460003-FC87-4F35-A7DF-FBF1EE4B0CD2}"/>
    <dgm:cxn modelId="{8F1823B5-D08A-4BA7-BDB5-290E029EE03E}" type="presOf" srcId="{7B3EDE06-2AA7-4DA4-B506-A0C99A6DF7A8}" destId="{5FE34F4E-73E5-406A-AC26-E63B0E298DE3}" srcOrd="0" destOrd="0" presId="urn:microsoft.com/office/officeart/2005/8/layout/default"/>
    <dgm:cxn modelId="{3F818FBA-16B6-409A-99BA-B1AF336D0DC7}" type="presOf" srcId="{EF942735-F7BA-423E-A5AA-84400EB33381}" destId="{29B0DF37-7A3A-41B9-A890-5BC351ECF133}" srcOrd="0" destOrd="0" presId="urn:microsoft.com/office/officeart/2005/8/layout/default"/>
    <dgm:cxn modelId="{12785FC3-DDD9-4945-BA6E-F74C633CF11B}" srcId="{2F9F4C71-F30D-4B38-967A-A28BDD5D4DC6}" destId="{09EC79EC-1FFF-4714-9BA1-F31AC8F4FBFA}" srcOrd="2" destOrd="0" parTransId="{B3284EA6-788C-4CFB-864A-A691E1232164}" sibTransId="{8AD2C581-0958-4980-8A3E-586201A45B41}"/>
    <dgm:cxn modelId="{838F91D3-4F06-40A1-BE6B-D0016B5BFFA7}" srcId="{2F9F4C71-F30D-4B38-967A-A28BDD5D4DC6}" destId="{7BF1026C-CDC0-4829-81F4-F72E264098DA}" srcOrd="13" destOrd="0" parTransId="{87B3DD7A-237B-4F45-9292-0147EDC1D460}" sibTransId="{7220E741-37AF-4B6A-815F-2F58BFCC0EB8}"/>
    <dgm:cxn modelId="{04A1D6D6-6D59-46BB-9EE7-F5A37D9700E4}" type="presOf" srcId="{34CFFDB8-ACC1-4733-8C21-6795EDE8455B}" destId="{5F47588E-DD62-48FA-83E5-568AF0281DB1}" srcOrd="0" destOrd="0" presId="urn:microsoft.com/office/officeart/2005/8/layout/default"/>
    <dgm:cxn modelId="{D40D4DED-555F-4560-B2A5-F2578CD32C11}" type="presOf" srcId="{AA4017AF-C0A9-43D5-8550-BEEF711D62EB}" destId="{987D02FC-15D4-43C0-8B8A-DF9CC3509B57}" srcOrd="0" destOrd="0" presId="urn:microsoft.com/office/officeart/2005/8/layout/default"/>
    <dgm:cxn modelId="{4D9437F4-301C-4F74-9084-16346939B2D9}" srcId="{2F9F4C71-F30D-4B38-967A-A28BDD5D4DC6}" destId="{14F493AD-C913-4A18-BF58-890F89FF7590}" srcOrd="9" destOrd="0" parTransId="{AA6F8E68-066D-4513-B957-6025FBCAD25E}" sibTransId="{C504DD83-CD24-4AC0-85DB-C44F83B3E1D1}"/>
    <dgm:cxn modelId="{74CCEE61-6630-47D9-A92A-C34122F3DD37}" type="presParOf" srcId="{A1874AC5-631C-4D28-9DEA-4A5A7DD53FEC}" destId="{AA033ACA-3D77-41AD-9490-5CFC7542A107}" srcOrd="0" destOrd="0" presId="urn:microsoft.com/office/officeart/2005/8/layout/default"/>
    <dgm:cxn modelId="{E6E2ABD9-F1EB-4A06-88F7-63F2359DBA4D}" type="presParOf" srcId="{A1874AC5-631C-4D28-9DEA-4A5A7DD53FEC}" destId="{00E65460-8EFB-40BC-A586-26AE9D77D95C}" srcOrd="1" destOrd="0" presId="urn:microsoft.com/office/officeart/2005/8/layout/default"/>
    <dgm:cxn modelId="{D305215F-39B7-4C3A-905E-2A632C4C7CF3}" type="presParOf" srcId="{A1874AC5-631C-4D28-9DEA-4A5A7DD53FEC}" destId="{987D02FC-15D4-43C0-8B8A-DF9CC3509B57}" srcOrd="2" destOrd="0" presId="urn:microsoft.com/office/officeart/2005/8/layout/default"/>
    <dgm:cxn modelId="{A9658DCE-98F7-42E8-A09E-950EE39F3856}" type="presParOf" srcId="{A1874AC5-631C-4D28-9DEA-4A5A7DD53FEC}" destId="{B09A06C0-C170-4D61-A3BE-EECAA52D9309}" srcOrd="3" destOrd="0" presId="urn:microsoft.com/office/officeart/2005/8/layout/default"/>
    <dgm:cxn modelId="{CFC69973-296E-4516-B77C-29AA566FAEAC}" type="presParOf" srcId="{A1874AC5-631C-4D28-9DEA-4A5A7DD53FEC}" destId="{D63C5C61-B96E-46B0-AD5B-6E8C5F247739}" srcOrd="4" destOrd="0" presId="urn:microsoft.com/office/officeart/2005/8/layout/default"/>
    <dgm:cxn modelId="{DB9E4036-13FA-430A-B6D9-73E68587348F}" type="presParOf" srcId="{A1874AC5-631C-4D28-9DEA-4A5A7DD53FEC}" destId="{4DAA896E-41E8-4BEA-AD49-693F82600F79}" srcOrd="5" destOrd="0" presId="urn:microsoft.com/office/officeart/2005/8/layout/default"/>
    <dgm:cxn modelId="{E4462B57-EFBE-462C-BB34-DA8B91D7E797}" type="presParOf" srcId="{A1874AC5-631C-4D28-9DEA-4A5A7DD53FEC}" destId="{60DB5FEE-36AF-442C-86D0-BF54D025AF1B}" srcOrd="6" destOrd="0" presId="urn:microsoft.com/office/officeart/2005/8/layout/default"/>
    <dgm:cxn modelId="{44CD2ACB-C09A-46A0-A728-2A6185CE0CD4}" type="presParOf" srcId="{A1874AC5-631C-4D28-9DEA-4A5A7DD53FEC}" destId="{D25DBA25-1810-4775-8173-9D8F504B8907}" srcOrd="7" destOrd="0" presId="urn:microsoft.com/office/officeart/2005/8/layout/default"/>
    <dgm:cxn modelId="{7E427CF8-8D20-4503-BEB1-68AC4826130D}" type="presParOf" srcId="{A1874AC5-631C-4D28-9DEA-4A5A7DD53FEC}" destId="{E9B2CA08-C853-4A5C-B8FA-2EAD0FFAC2B2}" srcOrd="8" destOrd="0" presId="urn:microsoft.com/office/officeart/2005/8/layout/default"/>
    <dgm:cxn modelId="{A61D26AB-BD0F-4D4F-8FFB-1D373E2A5918}" type="presParOf" srcId="{A1874AC5-631C-4D28-9DEA-4A5A7DD53FEC}" destId="{044CCAE5-7133-4DFB-BACF-07AA77AB8377}" srcOrd="9" destOrd="0" presId="urn:microsoft.com/office/officeart/2005/8/layout/default"/>
    <dgm:cxn modelId="{3A0E752B-C69D-43BE-98D0-348CAD226993}" type="presParOf" srcId="{A1874AC5-631C-4D28-9DEA-4A5A7DD53FEC}" destId="{283686D5-D91E-4E54-9802-951FCD2F9011}" srcOrd="10" destOrd="0" presId="urn:microsoft.com/office/officeart/2005/8/layout/default"/>
    <dgm:cxn modelId="{1DD65E8C-BC89-4BDB-880B-3CACDA718B0E}" type="presParOf" srcId="{A1874AC5-631C-4D28-9DEA-4A5A7DD53FEC}" destId="{F7B19188-0D6A-4117-BBFB-4452A7FEBAB3}" srcOrd="11" destOrd="0" presId="urn:microsoft.com/office/officeart/2005/8/layout/default"/>
    <dgm:cxn modelId="{72916097-2EF2-41CD-B9E4-321A82AB0BC0}" type="presParOf" srcId="{A1874AC5-631C-4D28-9DEA-4A5A7DD53FEC}" destId="{5FE34F4E-73E5-406A-AC26-E63B0E298DE3}" srcOrd="12" destOrd="0" presId="urn:microsoft.com/office/officeart/2005/8/layout/default"/>
    <dgm:cxn modelId="{3333D874-E0FE-47D2-97AC-E38B6B593D5C}" type="presParOf" srcId="{A1874AC5-631C-4D28-9DEA-4A5A7DD53FEC}" destId="{53150D59-FF32-4BE3-B41D-E8A4B366761E}" srcOrd="13" destOrd="0" presId="urn:microsoft.com/office/officeart/2005/8/layout/default"/>
    <dgm:cxn modelId="{0F966B59-8FF6-469F-8DF2-169E90F72D85}" type="presParOf" srcId="{A1874AC5-631C-4D28-9DEA-4A5A7DD53FEC}" destId="{29B0DF37-7A3A-41B9-A890-5BC351ECF133}" srcOrd="14" destOrd="0" presId="urn:microsoft.com/office/officeart/2005/8/layout/default"/>
    <dgm:cxn modelId="{A80D0234-D46D-4193-831D-6DDD24CE2C34}" type="presParOf" srcId="{A1874AC5-631C-4D28-9DEA-4A5A7DD53FEC}" destId="{D1C5D0B5-E3B9-4DC3-94E3-BCD1A60354D5}" srcOrd="15" destOrd="0" presId="urn:microsoft.com/office/officeart/2005/8/layout/default"/>
    <dgm:cxn modelId="{62885B23-0914-4231-8DFB-19C9131C33ED}" type="presParOf" srcId="{A1874AC5-631C-4D28-9DEA-4A5A7DD53FEC}" destId="{C7298898-39D9-45A2-ABB3-EC7D49459E7C}" srcOrd="16" destOrd="0" presId="urn:microsoft.com/office/officeart/2005/8/layout/default"/>
    <dgm:cxn modelId="{70DB699A-C134-4C4A-A674-D7AC22CF0F7A}" type="presParOf" srcId="{A1874AC5-631C-4D28-9DEA-4A5A7DD53FEC}" destId="{436CEBE0-8137-470F-9E2C-6E4107B57AA2}" srcOrd="17" destOrd="0" presId="urn:microsoft.com/office/officeart/2005/8/layout/default"/>
    <dgm:cxn modelId="{FB3858FD-8140-476F-B4FC-507A15F3FF07}" type="presParOf" srcId="{A1874AC5-631C-4D28-9DEA-4A5A7DD53FEC}" destId="{C9154249-B8F5-4287-A147-4E39FE9C0DCC}" srcOrd="18" destOrd="0" presId="urn:microsoft.com/office/officeart/2005/8/layout/default"/>
    <dgm:cxn modelId="{D5413016-C021-424C-A5B5-E44DAD1849A7}" type="presParOf" srcId="{A1874AC5-631C-4D28-9DEA-4A5A7DD53FEC}" destId="{ADAA35FF-34A2-4C5B-B9E7-14B17FE56D0F}" srcOrd="19" destOrd="0" presId="urn:microsoft.com/office/officeart/2005/8/layout/default"/>
    <dgm:cxn modelId="{9FCA4423-4A83-4769-A000-6142A6E1F06D}" type="presParOf" srcId="{A1874AC5-631C-4D28-9DEA-4A5A7DD53FEC}" destId="{89048ED6-E9D0-4318-A648-EC312D14047C}" srcOrd="20" destOrd="0" presId="urn:microsoft.com/office/officeart/2005/8/layout/default"/>
    <dgm:cxn modelId="{1E52C651-3C08-4029-9207-144015023059}" type="presParOf" srcId="{A1874AC5-631C-4D28-9DEA-4A5A7DD53FEC}" destId="{05A32411-BF17-4E3F-A252-D3FC2E0E7FB0}" srcOrd="21" destOrd="0" presId="urn:microsoft.com/office/officeart/2005/8/layout/default"/>
    <dgm:cxn modelId="{D29E5585-41DD-4349-92E2-A5E5D63FEF95}" type="presParOf" srcId="{A1874AC5-631C-4D28-9DEA-4A5A7DD53FEC}" destId="{A5BE7B3B-9EA1-479D-B4C7-B7C3ADCB7871}" srcOrd="22" destOrd="0" presId="urn:microsoft.com/office/officeart/2005/8/layout/default"/>
    <dgm:cxn modelId="{61D4854B-099F-43C8-9FEF-DFDA24FB2E61}" type="presParOf" srcId="{A1874AC5-631C-4D28-9DEA-4A5A7DD53FEC}" destId="{CECA4C77-F095-4165-A578-ECF3D38F59D1}" srcOrd="23" destOrd="0" presId="urn:microsoft.com/office/officeart/2005/8/layout/default"/>
    <dgm:cxn modelId="{3ECD8EC9-4E0C-4883-9B3C-E32C38AC95A4}" type="presParOf" srcId="{A1874AC5-631C-4D28-9DEA-4A5A7DD53FEC}" destId="{5F47588E-DD62-48FA-83E5-568AF0281DB1}" srcOrd="24" destOrd="0" presId="urn:microsoft.com/office/officeart/2005/8/layout/default"/>
    <dgm:cxn modelId="{63E25F9F-54F2-47A6-BB70-3BEAD2E3C322}" type="presParOf" srcId="{A1874AC5-631C-4D28-9DEA-4A5A7DD53FEC}" destId="{7E69C49B-FCD9-4C67-ADCF-110D88897AC6}" srcOrd="25" destOrd="0" presId="urn:microsoft.com/office/officeart/2005/8/layout/default"/>
    <dgm:cxn modelId="{0F1CC628-63B7-475A-B57E-72D50E4EE188}" type="presParOf" srcId="{A1874AC5-631C-4D28-9DEA-4A5A7DD53FEC}" destId="{4DD21215-5992-42F6-9427-47C1C6207463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EC24C7-B627-4C3F-B489-224972BA8D2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918C6B-9074-4E7F-8DE9-E120A2558DF7}">
      <dgm:prSet/>
      <dgm:spPr/>
      <dgm:t>
        <a:bodyPr/>
        <a:lstStyle/>
        <a:p>
          <a:r>
            <a:rPr lang="en-GB"/>
            <a:t>Similar Product   </a:t>
          </a:r>
          <a:endParaRPr lang="en-US"/>
        </a:p>
      </dgm:t>
    </dgm:pt>
    <dgm:pt modelId="{B83A825E-95D4-4FFA-8F00-DB1FB8AC4F58}" type="parTrans" cxnId="{8ABB1AE3-B19C-4F80-B34C-174FD56ABE8A}">
      <dgm:prSet/>
      <dgm:spPr/>
      <dgm:t>
        <a:bodyPr/>
        <a:lstStyle/>
        <a:p>
          <a:endParaRPr lang="en-US"/>
        </a:p>
      </dgm:t>
    </dgm:pt>
    <dgm:pt modelId="{CD275BF6-9957-44F5-A206-1DF6AD7FCF12}" type="sibTrans" cxnId="{8ABB1AE3-B19C-4F80-B34C-174FD56ABE8A}">
      <dgm:prSet/>
      <dgm:spPr/>
      <dgm:t>
        <a:bodyPr/>
        <a:lstStyle/>
        <a:p>
          <a:endParaRPr lang="en-US"/>
        </a:p>
      </dgm:t>
    </dgm:pt>
    <dgm:pt modelId="{436566F8-6652-4D68-9B96-580F037F3C48}">
      <dgm:prSet/>
      <dgm:spPr/>
      <dgm:t>
        <a:bodyPr/>
        <a:lstStyle/>
        <a:p>
          <a:r>
            <a:rPr lang="en-GB"/>
            <a:t>Verify Password   </a:t>
          </a:r>
          <a:endParaRPr lang="en-US"/>
        </a:p>
      </dgm:t>
    </dgm:pt>
    <dgm:pt modelId="{80C2083D-4635-4859-AA0C-CBAE238735C5}" type="parTrans" cxnId="{B999C508-2E0C-4881-83C7-2C08CA7B21F3}">
      <dgm:prSet/>
      <dgm:spPr/>
      <dgm:t>
        <a:bodyPr/>
        <a:lstStyle/>
        <a:p>
          <a:endParaRPr lang="en-US"/>
        </a:p>
      </dgm:t>
    </dgm:pt>
    <dgm:pt modelId="{8435BE94-FBA7-4C05-A1AC-409C23C20C58}" type="sibTrans" cxnId="{B999C508-2E0C-4881-83C7-2C08CA7B21F3}">
      <dgm:prSet/>
      <dgm:spPr/>
      <dgm:t>
        <a:bodyPr/>
        <a:lstStyle/>
        <a:p>
          <a:endParaRPr lang="en-US"/>
        </a:p>
      </dgm:t>
    </dgm:pt>
    <dgm:pt modelId="{B489E734-37CA-4EC1-A78F-62E8B524FFD9}">
      <dgm:prSet/>
      <dgm:spPr/>
      <dgm:t>
        <a:bodyPr/>
        <a:lstStyle/>
        <a:p>
          <a:r>
            <a:rPr lang="en-GB"/>
            <a:t>Check </a:t>
          </a:r>
          <a:r>
            <a:rPr lang="en-US"/>
            <a:t>Username   </a:t>
          </a:r>
        </a:p>
      </dgm:t>
    </dgm:pt>
    <dgm:pt modelId="{7FCE204C-5F16-460C-A261-8BC2B750A9E9}" type="parTrans" cxnId="{0197C616-2491-4ECD-8F85-20C1A149B701}">
      <dgm:prSet/>
      <dgm:spPr/>
      <dgm:t>
        <a:bodyPr/>
        <a:lstStyle/>
        <a:p>
          <a:endParaRPr lang="en-US"/>
        </a:p>
      </dgm:t>
    </dgm:pt>
    <dgm:pt modelId="{103B722B-A7E7-4454-B1F2-941876B73BFF}" type="sibTrans" cxnId="{0197C616-2491-4ECD-8F85-20C1A149B701}">
      <dgm:prSet/>
      <dgm:spPr/>
      <dgm:t>
        <a:bodyPr/>
        <a:lstStyle/>
        <a:p>
          <a:endParaRPr lang="en-US"/>
        </a:p>
      </dgm:t>
    </dgm:pt>
    <dgm:pt modelId="{E1B4D881-7671-4425-9688-AB1216DDDB8A}">
      <dgm:prSet/>
      <dgm:spPr/>
      <dgm:t>
        <a:bodyPr/>
        <a:lstStyle/>
        <a:p>
          <a:r>
            <a:rPr lang="en-US"/>
            <a:t>Search</a:t>
          </a:r>
        </a:p>
      </dgm:t>
    </dgm:pt>
    <dgm:pt modelId="{C8958FF8-E515-483B-B126-A5698DCF22C2}" type="parTrans" cxnId="{F0CD8A69-99D0-4DB6-85CF-A8F07979FDFD}">
      <dgm:prSet/>
      <dgm:spPr/>
      <dgm:t>
        <a:bodyPr/>
        <a:lstStyle/>
        <a:p>
          <a:endParaRPr lang="en-US"/>
        </a:p>
      </dgm:t>
    </dgm:pt>
    <dgm:pt modelId="{F2743864-958E-41D1-8C1B-6550008626BD}" type="sibTrans" cxnId="{F0CD8A69-99D0-4DB6-85CF-A8F07979FDFD}">
      <dgm:prSet/>
      <dgm:spPr/>
      <dgm:t>
        <a:bodyPr/>
        <a:lstStyle/>
        <a:p>
          <a:endParaRPr lang="en-US"/>
        </a:p>
      </dgm:t>
    </dgm:pt>
    <dgm:pt modelId="{300A8C43-87D5-433F-84A0-ABC1FF1A54C9}">
      <dgm:prSet/>
      <dgm:spPr/>
      <dgm:t>
        <a:bodyPr/>
        <a:lstStyle/>
        <a:p>
          <a:r>
            <a:rPr lang="en-US"/>
            <a:t>Notification </a:t>
          </a:r>
        </a:p>
      </dgm:t>
    </dgm:pt>
    <dgm:pt modelId="{69ED198D-07DA-45CD-A0AC-DE142687F76A}" type="parTrans" cxnId="{7DAE7C40-A930-4120-8AFB-54F90B59BB65}">
      <dgm:prSet/>
      <dgm:spPr/>
      <dgm:t>
        <a:bodyPr/>
        <a:lstStyle/>
        <a:p>
          <a:endParaRPr lang="en-US"/>
        </a:p>
      </dgm:t>
    </dgm:pt>
    <dgm:pt modelId="{F573947C-D7D9-4F43-A869-F09C1ECF640E}" type="sibTrans" cxnId="{7DAE7C40-A930-4120-8AFB-54F90B59BB65}">
      <dgm:prSet/>
      <dgm:spPr/>
      <dgm:t>
        <a:bodyPr/>
        <a:lstStyle/>
        <a:p>
          <a:endParaRPr lang="en-US"/>
        </a:p>
      </dgm:t>
    </dgm:pt>
    <dgm:pt modelId="{D775FF92-9881-4D68-B44E-0C251ECEA996}">
      <dgm:prSet/>
      <dgm:spPr/>
      <dgm:t>
        <a:bodyPr/>
        <a:lstStyle/>
        <a:p>
          <a:r>
            <a:rPr lang="en-US" dirty="0"/>
            <a:t>Delete Low – Rate Product</a:t>
          </a:r>
        </a:p>
      </dgm:t>
    </dgm:pt>
    <dgm:pt modelId="{687B4FD9-0888-4BC4-8C70-107D35AD8A2D}" type="parTrans" cxnId="{2C66E54C-25B2-4A61-8029-250C5FD97D33}">
      <dgm:prSet/>
      <dgm:spPr/>
      <dgm:t>
        <a:bodyPr/>
        <a:lstStyle/>
        <a:p>
          <a:endParaRPr lang="en-US"/>
        </a:p>
      </dgm:t>
    </dgm:pt>
    <dgm:pt modelId="{43B9F458-9596-460C-9A3A-9441002D9F85}" type="sibTrans" cxnId="{2C66E54C-25B2-4A61-8029-250C5FD97D33}">
      <dgm:prSet/>
      <dgm:spPr/>
      <dgm:t>
        <a:bodyPr/>
        <a:lstStyle/>
        <a:p>
          <a:endParaRPr lang="en-US"/>
        </a:p>
      </dgm:t>
    </dgm:pt>
    <dgm:pt modelId="{DBE62A1D-C520-48A3-989A-FF691D3ABA16}">
      <dgm:prSet/>
      <dgm:spPr/>
      <dgm:t>
        <a:bodyPr/>
        <a:lstStyle/>
        <a:p>
          <a:r>
            <a:rPr lang="en-US"/>
            <a:t>Report</a:t>
          </a:r>
        </a:p>
      </dgm:t>
    </dgm:pt>
    <dgm:pt modelId="{84AFAE9C-401C-4B00-941B-008E1F77B45F}" type="parTrans" cxnId="{AF440A27-5AA6-4661-B5D0-2B6EEDA172E2}">
      <dgm:prSet/>
      <dgm:spPr/>
      <dgm:t>
        <a:bodyPr/>
        <a:lstStyle/>
        <a:p>
          <a:endParaRPr lang="en-US"/>
        </a:p>
      </dgm:t>
    </dgm:pt>
    <dgm:pt modelId="{993A6F61-D5DA-474B-96E2-1964DB9246FF}" type="sibTrans" cxnId="{AF440A27-5AA6-4661-B5D0-2B6EEDA172E2}">
      <dgm:prSet/>
      <dgm:spPr/>
      <dgm:t>
        <a:bodyPr/>
        <a:lstStyle/>
        <a:p>
          <a:endParaRPr lang="en-US"/>
        </a:p>
      </dgm:t>
    </dgm:pt>
    <dgm:pt modelId="{D1A912EB-7973-4EB2-B250-587DEC9D4155}">
      <dgm:prSet/>
      <dgm:spPr/>
      <dgm:t>
        <a:bodyPr/>
        <a:lstStyle/>
        <a:p>
          <a:r>
            <a:rPr lang="en-US"/>
            <a:t>View Product</a:t>
          </a:r>
        </a:p>
      </dgm:t>
    </dgm:pt>
    <dgm:pt modelId="{162E7B8B-2638-4C42-843C-736066D37739}" type="parTrans" cxnId="{0BD4948D-C0EB-4680-988A-F9A141F6BBA4}">
      <dgm:prSet/>
      <dgm:spPr/>
      <dgm:t>
        <a:bodyPr/>
        <a:lstStyle/>
        <a:p>
          <a:endParaRPr lang="en-US"/>
        </a:p>
      </dgm:t>
    </dgm:pt>
    <dgm:pt modelId="{5D1554DD-D5B4-4AD5-B68C-B09652CCA0BE}" type="sibTrans" cxnId="{0BD4948D-C0EB-4680-988A-F9A141F6BBA4}">
      <dgm:prSet/>
      <dgm:spPr/>
      <dgm:t>
        <a:bodyPr/>
        <a:lstStyle/>
        <a:p>
          <a:endParaRPr lang="en-US"/>
        </a:p>
      </dgm:t>
    </dgm:pt>
    <dgm:pt modelId="{C4531BA1-3732-4B3B-BB0B-2472AF031A6D}">
      <dgm:prSet/>
      <dgm:spPr/>
      <dgm:t>
        <a:bodyPr/>
        <a:lstStyle/>
        <a:p>
          <a:r>
            <a:rPr lang="en-US" dirty="0"/>
            <a:t>Performance </a:t>
          </a:r>
        </a:p>
      </dgm:t>
    </dgm:pt>
    <dgm:pt modelId="{3BC7DDA9-2C6B-4FF4-9991-3A4373EB8703}" type="parTrans" cxnId="{9FBBC4FD-56BF-433D-9EC3-0990289F611B}">
      <dgm:prSet/>
      <dgm:spPr/>
      <dgm:t>
        <a:bodyPr/>
        <a:lstStyle/>
        <a:p>
          <a:endParaRPr lang="en-US"/>
        </a:p>
      </dgm:t>
    </dgm:pt>
    <dgm:pt modelId="{9B868072-23AD-4FE2-9B6E-9E80C0C5C28E}" type="sibTrans" cxnId="{9FBBC4FD-56BF-433D-9EC3-0990289F611B}">
      <dgm:prSet/>
      <dgm:spPr/>
      <dgm:t>
        <a:bodyPr/>
        <a:lstStyle/>
        <a:p>
          <a:endParaRPr lang="en-US"/>
        </a:p>
      </dgm:t>
    </dgm:pt>
    <dgm:pt modelId="{26163998-A39D-46A5-A9D7-67AD6CCFCB1B}">
      <dgm:prSet/>
      <dgm:spPr/>
      <dgm:t>
        <a:bodyPr/>
        <a:lstStyle/>
        <a:p>
          <a:r>
            <a:rPr lang="en-US" dirty="0"/>
            <a:t>Compare Words</a:t>
          </a:r>
        </a:p>
      </dgm:t>
    </dgm:pt>
    <dgm:pt modelId="{EFF00CBB-AE2F-4760-BFC2-DE555FF016B5}" type="parTrans" cxnId="{86262551-7801-4486-814D-6C39456270F0}">
      <dgm:prSet/>
      <dgm:spPr/>
      <dgm:t>
        <a:bodyPr/>
        <a:lstStyle/>
        <a:p>
          <a:endParaRPr lang="en-US"/>
        </a:p>
      </dgm:t>
    </dgm:pt>
    <dgm:pt modelId="{1B3A6E2D-7280-49D2-A561-E4A6E634BF61}" type="sibTrans" cxnId="{86262551-7801-4486-814D-6C39456270F0}">
      <dgm:prSet/>
      <dgm:spPr/>
      <dgm:t>
        <a:bodyPr/>
        <a:lstStyle/>
        <a:p>
          <a:endParaRPr lang="en-US"/>
        </a:p>
      </dgm:t>
    </dgm:pt>
    <dgm:pt modelId="{67FC5764-0941-4B61-8D2F-E2DAC61ABD4B}" type="pres">
      <dgm:prSet presAssocID="{1FEC24C7-B627-4C3F-B489-224972BA8D2F}" presName="diagram" presStyleCnt="0">
        <dgm:presLayoutVars>
          <dgm:dir/>
          <dgm:resizeHandles val="exact"/>
        </dgm:presLayoutVars>
      </dgm:prSet>
      <dgm:spPr/>
    </dgm:pt>
    <dgm:pt modelId="{BC452959-779E-44BD-B1F7-8115C2F4AAD8}" type="pres">
      <dgm:prSet presAssocID="{DB918C6B-9074-4E7F-8DE9-E120A2558DF7}" presName="node" presStyleLbl="node1" presStyleIdx="0" presStyleCnt="10">
        <dgm:presLayoutVars>
          <dgm:bulletEnabled val="1"/>
        </dgm:presLayoutVars>
      </dgm:prSet>
      <dgm:spPr/>
    </dgm:pt>
    <dgm:pt modelId="{30B191F2-FE15-4C72-B8D6-5F2A5523C566}" type="pres">
      <dgm:prSet presAssocID="{CD275BF6-9957-44F5-A206-1DF6AD7FCF12}" presName="sibTrans" presStyleCnt="0"/>
      <dgm:spPr/>
    </dgm:pt>
    <dgm:pt modelId="{D68848A8-1AAB-4C79-B78B-3B13099DD42D}" type="pres">
      <dgm:prSet presAssocID="{436566F8-6652-4D68-9B96-580F037F3C48}" presName="node" presStyleLbl="node1" presStyleIdx="1" presStyleCnt="10">
        <dgm:presLayoutVars>
          <dgm:bulletEnabled val="1"/>
        </dgm:presLayoutVars>
      </dgm:prSet>
      <dgm:spPr/>
    </dgm:pt>
    <dgm:pt modelId="{FEEE55A8-C6E7-46C8-805B-D0A23E3891E9}" type="pres">
      <dgm:prSet presAssocID="{8435BE94-FBA7-4C05-A1AC-409C23C20C58}" presName="sibTrans" presStyleCnt="0"/>
      <dgm:spPr/>
    </dgm:pt>
    <dgm:pt modelId="{D221498D-900F-4EEE-B75B-6E45BA0D8D3E}" type="pres">
      <dgm:prSet presAssocID="{B489E734-37CA-4EC1-A78F-62E8B524FFD9}" presName="node" presStyleLbl="node1" presStyleIdx="2" presStyleCnt="10">
        <dgm:presLayoutVars>
          <dgm:bulletEnabled val="1"/>
        </dgm:presLayoutVars>
      </dgm:prSet>
      <dgm:spPr/>
    </dgm:pt>
    <dgm:pt modelId="{9C2F00EC-C2F1-44CD-A8DE-754970444C41}" type="pres">
      <dgm:prSet presAssocID="{103B722B-A7E7-4454-B1F2-941876B73BFF}" presName="sibTrans" presStyleCnt="0"/>
      <dgm:spPr/>
    </dgm:pt>
    <dgm:pt modelId="{EF29E7FB-AE10-45C4-9EE4-4F34EB0CD66C}" type="pres">
      <dgm:prSet presAssocID="{E1B4D881-7671-4425-9688-AB1216DDDB8A}" presName="node" presStyleLbl="node1" presStyleIdx="3" presStyleCnt="10">
        <dgm:presLayoutVars>
          <dgm:bulletEnabled val="1"/>
        </dgm:presLayoutVars>
      </dgm:prSet>
      <dgm:spPr/>
    </dgm:pt>
    <dgm:pt modelId="{EA79C9A7-395D-4FD6-98C4-00B165801581}" type="pres">
      <dgm:prSet presAssocID="{F2743864-958E-41D1-8C1B-6550008626BD}" presName="sibTrans" presStyleCnt="0"/>
      <dgm:spPr/>
    </dgm:pt>
    <dgm:pt modelId="{11A6A2C9-F45C-4F33-B0F5-C704B413CCD6}" type="pres">
      <dgm:prSet presAssocID="{300A8C43-87D5-433F-84A0-ABC1FF1A54C9}" presName="node" presStyleLbl="node1" presStyleIdx="4" presStyleCnt="10">
        <dgm:presLayoutVars>
          <dgm:bulletEnabled val="1"/>
        </dgm:presLayoutVars>
      </dgm:prSet>
      <dgm:spPr/>
    </dgm:pt>
    <dgm:pt modelId="{E0291DA3-F5D8-467A-8954-D16C3DF86308}" type="pres">
      <dgm:prSet presAssocID="{F573947C-D7D9-4F43-A869-F09C1ECF640E}" presName="sibTrans" presStyleCnt="0"/>
      <dgm:spPr/>
    </dgm:pt>
    <dgm:pt modelId="{B046876B-1A2F-400B-8CCD-0D746818920E}" type="pres">
      <dgm:prSet presAssocID="{D775FF92-9881-4D68-B44E-0C251ECEA996}" presName="node" presStyleLbl="node1" presStyleIdx="5" presStyleCnt="10">
        <dgm:presLayoutVars>
          <dgm:bulletEnabled val="1"/>
        </dgm:presLayoutVars>
      </dgm:prSet>
      <dgm:spPr/>
    </dgm:pt>
    <dgm:pt modelId="{68B5A5EA-AD00-406E-8171-86117EFFB87A}" type="pres">
      <dgm:prSet presAssocID="{43B9F458-9596-460C-9A3A-9441002D9F85}" presName="sibTrans" presStyleCnt="0"/>
      <dgm:spPr/>
    </dgm:pt>
    <dgm:pt modelId="{037FC89D-378B-4EFC-BCA7-5DD2CA34B3C8}" type="pres">
      <dgm:prSet presAssocID="{DBE62A1D-C520-48A3-989A-FF691D3ABA16}" presName="node" presStyleLbl="node1" presStyleIdx="6" presStyleCnt="10">
        <dgm:presLayoutVars>
          <dgm:bulletEnabled val="1"/>
        </dgm:presLayoutVars>
      </dgm:prSet>
      <dgm:spPr/>
    </dgm:pt>
    <dgm:pt modelId="{3E2D3BC4-86E2-43EF-994E-8EE025FC0663}" type="pres">
      <dgm:prSet presAssocID="{993A6F61-D5DA-474B-96E2-1964DB9246FF}" presName="sibTrans" presStyleCnt="0"/>
      <dgm:spPr/>
    </dgm:pt>
    <dgm:pt modelId="{661405CD-497E-4B50-BE7A-631C6F4A0E0A}" type="pres">
      <dgm:prSet presAssocID="{D1A912EB-7973-4EB2-B250-587DEC9D4155}" presName="node" presStyleLbl="node1" presStyleIdx="7" presStyleCnt="10">
        <dgm:presLayoutVars>
          <dgm:bulletEnabled val="1"/>
        </dgm:presLayoutVars>
      </dgm:prSet>
      <dgm:spPr/>
    </dgm:pt>
    <dgm:pt modelId="{3E8EA3F8-C243-4F91-B5E7-87C9B4993DEF}" type="pres">
      <dgm:prSet presAssocID="{5D1554DD-D5B4-4AD5-B68C-B09652CCA0BE}" presName="sibTrans" presStyleCnt="0"/>
      <dgm:spPr/>
    </dgm:pt>
    <dgm:pt modelId="{796C07F4-2A9A-4901-99DD-856CC71C9D37}" type="pres">
      <dgm:prSet presAssocID="{C4531BA1-3732-4B3B-BB0B-2472AF031A6D}" presName="node" presStyleLbl="node1" presStyleIdx="8" presStyleCnt="10">
        <dgm:presLayoutVars>
          <dgm:bulletEnabled val="1"/>
        </dgm:presLayoutVars>
      </dgm:prSet>
      <dgm:spPr/>
    </dgm:pt>
    <dgm:pt modelId="{7A094F91-FA70-4145-B961-9088AF28C461}" type="pres">
      <dgm:prSet presAssocID="{9B868072-23AD-4FE2-9B6E-9E80C0C5C28E}" presName="sibTrans" presStyleCnt="0"/>
      <dgm:spPr/>
    </dgm:pt>
    <dgm:pt modelId="{4D8C4354-5C3D-4A73-A411-2F1280C13E0F}" type="pres">
      <dgm:prSet presAssocID="{26163998-A39D-46A5-A9D7-67AD6CCFCB1B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99C508-2E0C-4881-83C7-2C08CA7B21F3}" srcId="{1FEC24C7-B627-4C3F-B489-224972BA8D2F}" destId="{436566F8-6652-4D68-9B96-580F037F3C48}" srcOrd="1" destOrd="0" parTransId="{80C2083D-4635-4859-AA0C-CBAE238735C5}" sibTransId="{8435BE94-FBA7-4C05-A1AC-409C23C20C58}"/>
    <dgm:cxn modelId="{E23C7713-C2B3-4E26-A7C4-89CB6678630F}" type="presOf" srcId="{DBE62A1D-C520-48A3-989A-FF691D3ABA16}" destId="{037FC89D-378B-4EFC-BCA7-5DD2CA34B3C8}" srcOrd="0" destOrd="0" presId="urn:microsoft.com/office/officeart/2005/8/layout/default"/>
    <dgm:cxn modelId="{0197C616-2491-4ECD-8F85-20C1A149B701}" srcId="{1FEC24C7-B627-4C3F-B489-224972BA8D2F}" destId="{B489E734-37CA-4EC1-A78F-62E8B524FFD9}" srcOrd="2" destOrd="0" parTransId="{7FCE204C-5F16-460C-A261-8BC2B750A9E9}" sibTransId="{103B722B-A7E7-4454-B1F2-941876B73BFF}"/>
    <dgm:cxn modelId="{AF440A27-5AA6-4661-B5D0-2B6EEDA172E2}" srcId="{1FEC24C7-B627-4C3F-B489-224972BA8D2F}" destId="{DBE62A1D-C520-48A3-989A-FF691D3ABA16}" srcOrd="6" destOrd="0" parTransId="{84AFAE9C-401C-4B00-941B-008E1F77B45F}" sibTransId="{993A6F61-D5DA-474B-96E2-1964DB9246FF}"/>
    <dgm:cxn modelId="{7DAE7C40-A930-4120-8AFB-54F90B59BB65}" srcId="{1FEC24C7-B627-4C3F-B489-224972BA8D2F}" destId="{300A8C43-87D5-433F-84A0-ABC1FF1A54C9}" srcOrd="4" destOrd="0" parTransId="{69ED198D-07DA-45CD-A0AC-DE142687F76A}" sibTransId="{F573947C-D7D9-4F43-A869-F09C1ECF640E}"/>
    <dgm:cxn modelId="{8831C440-C07F-4B75-B3B4-892CB98EAA23}" type="presOf" srcId="{D775FF92-9881-4D68-B44E-0C251ECEA996}" destId="{B046876B-1A2F-400B-8CCD-0D746818920E}" srcOrd="0" destOrd="0" presId="urn:microsoft.com/office/officeart/2005/8/layout/default"/>
    <dgm:cxn modelId="{F0CD8A69-99D0-4DB6-85CF-A8F07979FDFD}" srcId="{1FEC24C7-B627-4C3F-B489-224972BA8D2F}" destId="{E1B4D881-7671-4425-9688-AB1216DDDB8A}" srcOrd="3" destOrd="0" parTransId="{C8958FF8-E515-483B-B126-A5698DCF22C2}" sibTransId="{F2743864-958E-41D1-8C1B-6550008626BD}"/>
    <dgm:cxn modelId="{AB2C8D6B-10FF-4A09-B8B0-5E4E8366E134}" type="presOf" srcId="{1FEC24C7-B627-4C3F-B489-224972BA8D2F}" destId="{67FC5764-0941-4B61-8D2F-E2DAC61ABD4B}" srcOrd="0" destOrd="0" presId="urn:microsoft.com/office/officeart/2005/8/layout/default"/>
    <dgm:cxn modelId="{2C66E54C-25B2-4A61-8029-250C5FD97D33}" srcId="{1FEC24C7-B627-4C3F-B489-224972BA8D2F}" destId="{D775FF92-9881-4D68-B44E-0C251ECEA996}" srcOrd="5" destOrd="0" parTransId="{687B4FD9-0888-4BC4-8C70-107D35AD8A2D}" sibTransId="{43B9F458-9596-460C-9A3A-9441002D9F85}"/>
    <dgm:cxn modelId="{86262551-7801-4486-814D-6C39456270F0}" srcId="{1FEC24C7-B627-4C3F-B489-224972BA8D2F}" destId="{26163998-A39D-46A5-A9D7-67AD6CCFCB1B}" srcOrd="9" destOrd="0" parTransId="{EFF00CBB-AE2F-4760-BFC2-DE555FF016B5}" sibTransId="{1B3A6E2D-7280-49D2-A561-E4A6E634BF61}"/>
    <dgm:cxn modelId="{DDC7A388-5E21-46D0-9C7D-D6FF4005FC28}" type="presOf" srcId="{D1A912EB-7973-4EB2-B250-587DEC9D4155}" destId="{661405CD-497E-4B50-BE7A-631C6F4A0E0A}" srcOrd="0" destOrd="0" presId="urn:microsoft.com/office/officeart/2005/8/layout/default"/>
    <dgm:cxn modelId="{E303AB89-A7E3-49BA-B9C7-6318AF813152}" type="presOf" srcId="{26163998-A39D-46A5-A9D7-67AD6CCFCB1B}" destId="{4D8C4354-5C3D-4A73-A411-2F1280C13E0F}" srcOrd="0" destOrd="0" presId="urn:microsoft.com/office/officeart/2005/8/layout/default"/>
    <dgm:cxn modelId="{0BD4948D-C0EB-4680-988A-F9A141F6BBA4}" srcId="{1FEC24C7-B627-4C3F-B489-224972BA8D2F}" destId="{D1A912EB-7973-4EB2-B250-587DEC9D4155}" srcOrd="7" destOrd="0" parTransId="{162E7B8B-2638-4C42-843C-736066D37739}" sibTransId="{5D1554DD-D5B4-4AD5-B68C-B09652CCA0BE}"/>
    <dgm:cxn modelId="{9EC95499-DDDB-41B8-9167-C5C32EA8CB22}" type="presOf" srcId="{E1B4D881-7671-4425-9688-AB1216DDDB8A}" destId="{EF29E7FB-AE10-45C4-9EE4-4F34EB0CD66C}" srcOrd="0" destOrd="0" presId="urn:microsoft.com/office/officeart/2005/8/layout/default"/>
    <dgm:cxn modelId="{1BFFB499-209B-4CB9-85A4-8196E998C29C}" type="presOf" srcId="{300A8C43-87D5-433F-84A0-ABC1FF1A54C9}" destId="{11A6A2C9-F45C-4F33-B0F5-C704B413CCD6}" srcOrd="0" destOrd="0" presId="urn:microsoft.com/office/officeart/2005/8/layout/default"/>
    <dgm:cxn modelId="{FF2EF5A5-F1E3-4760-85D4-2C656788D3BD}" type="presOf" srcId="{B489E734-37CA-4EC1-A78F-62E8B524FFD9}" destId="{D221498D-900F-4EEE-B75B-6E45BA0D8D3E}" srcOrd="0" destOrd="0" presId="urn:microsoft.com/office/officeart/2005/8/layout/default"/>
    <dgm:cxn modelId="{2524CDC5-9C67-4831-8370-9EFB6294351C}" type="presOf" srcId="{DB918C6B-9074-4E7F-8DE9-E120A2558DF7}" destId="{BC452959-779E-44BD-B1F7-8115C2F4AAD8}" srcOrd="0" destOrd="0" presId="urn:microsoft.com/office/officeart/2005/8/layout/default"/>
    <dgm:cxn modelId="{8ABB1AE3-B19C-4F80-B34C-174FD56ABE8A}" srcId="{1FEC24C7-B627-4C3F-B489-224972BA8D2F}" destId="{DB918C6B-9074-4E7F-8DE9-E120A2558DF7}" srcOrd="0" destOrd="0" parTransId="{B83A825E-95D4-4FFA-8F00-DB1FB8AC4F58}" sibTransId="{CD275BF6-9957-44F5-A206-1DF6AD7FCF12}"/>
    <dgm:cxn modelId="{803F17F2-B5A9-4985-AADC-377F98952217}" type="presOf" srcId="{436566F8-6652-4D68-9B96-580F037F3C48}" destId="{D68848A8-1AAB-4C79-B78B-3B13099DD42D}" srcOrd="0" destOrd="0" presId="urn:microsoft.com/office/officeart/2005/8/layout/default"/>
    <dgm:cxn modelId="{64FF3CFD-0F96-4BC1-BA91-E11E188654F2}" type="presOf" srcId="{C4531BA1-3732-4B3B-BB0B-2472AF031A6D}" destId="{796C07F4-2A9A-4901-99DD-856CC71C9D37}" srcOrd="0" destOrd="0" presId="urn:microsoft.com/office/officeart/2005/8/layout/default"/>
    <dgm:cxn modelId="{9FBBC4FD-56BF-433D-9EC3-0990289F611B}" srcId="{1FEC24C7-B627-4C3F-B489-224972BA8D2F}" destId="{C4531BA1-3732-4B3B-BB0B-2472AF031A6D}" srcOrd="8" destOrd="0" parTransId="{3BC7DDA9-2C6B-4FF4-9991-3A4373EB8703}" sibTransId="{9B868072-23AD-4FE2-9B6E-9E80C0C5C28E}"/>
    <dgm:cxn modelId="{8A827076-EB25-4CDE-9370-0DE60B89E8BD}" type="presParOf" srcId="{67FC5764-0941-4B61-8D2F-E2DAC61ABD4B}" destId="{BC452959-779E-44BD-B1F7-8115C2F4AAD8}" srcOrd="0" destOrd="0" presId="urn:microsoft.com/office/officeart/2005/8/layout/default"/>
    <dgm:cxn modelId="{C7DFDBBC-B7FE-46A0-A08B-B2578B82B324}" type="presParOf" srcId="{67FC5764-0941-4B61-8D2F-E2DAC61ABD4B}" destId="{30B191F2-FE15-4C72-B8D6-5F2A5523C566}" srcOrd="1" destOrd="0" presId="urn:microsoft.com/office/officeart/2005/8/layout/default"/>
    <dgm:cxn modelId="{46C34A71-61CE-463A-B686-CDC20BAC775D}" type="presParOf" srcId="{67FC5764-0941-4B61-8D2F-E2DAC61ABD4B}" destId="{D68848A8-1AAB-4C79-B78B-3B13099DD42D}" srcOrd="2" destOrd="0" presId="urn:microsoft.com/office/officeart/2005/8/layout/default"/>
    <dgm:cxn modelId="{C7543564-E454-4812-860D-AB763C2EA223}" type="presParOf" srcId="{67FC5764-0941-4B61-8D2F-E2DAC61ABD4B}" destId="{FEEE55A8-C6E7-46C8-805B-D0A23E3891E9}" srcOrd="3" destOrd="0" presId="urn:microsoft.com/office/officeart/2005/8/layout/default"/>
    <dgm:cxn modelId="{5CAA0BD1-64FA-4B03-AE8D-EF8680B691A6}" type="presParOf" srcId="{67FC5764-0941-4B61-8D2F-E2DAC61ABD4B}" destId="{D221498D-900F-4EEE-B75B-6E45BA0D8D3E}" srcOrd="4" destOrd="0" presId="urn:microsoft.com/office/officeart/2005/8/layout/default"/>
    <dgm:cxn modelId="{5E2D3D6E-E3B5-43FF-8220-EA131921C377}" type="presParOf" srcId="{67FC5764-0941-4B61-8D2F-E2DAC61ABD4B}" destId="{9C2F00EC-C2F1-44CD-A8DE-754970444C41}" srcOrd="5" destOrd="0" presId="urn:microsoft.com/office/officeart/2005/8/layout/default"/>
    <dgm:cxn modelId="{541F416C-898E-4935-B454-47117ADB4412}" type="presParOf" srcId="{67FC5764-0941-4B61-8D2F-E2DAC61ABD4B}" destId="{EF29E7FB-AE10-45C4-9EE4-4F34EB0CD66C}" srcOrd="6" destOrd="0" presId="urn:microsoft.com/office/officeart/2005/8/layout/default"/>
    <dgm:cxn modelId="{2404C9F1-2CD8-4AC2-A8C4-472114B4E1AE}" type="presParOf" srcId="{67FC5764-0941-4B61-8D2F-E2DAC61ABD4B}" destId="{EA79C9A7-395D-4FD6-98C4-00B165801581}" srcOrd="7" destOrd="0" presId="urn:microsoft.com/office/officeart/2005/8/layout/default"/>
    <dgm:cxn modelId="{62761981-7BA3-4056-AE36-DBC2AC35A599}" type="presParOf" srcId="{67FC5764-0941-4B61-8D2F-E2DAC61ABD4B}" destId="{11A6A2C9-F45C-4F33-B0F5-C704B413CCD6}" srcOrd="8" destOrd="0" presId="urn:microsoft.com/office/officeart/2005/8/layout/default"/>
    <dgm:cxn modelId="{332CA4D3-E8F7-485B-BD6E-71750533B056}" type="presParOf" srcId="{67FC5764-0941-4B61-8D2F-E2DAC61ABD4B}" destId="{E0291DA3-F5D8-467A-8954-D16C3DF86308}" srcOrd="9" destOrd="0" presId="urn:microsoft.com/office/officeart/2005/8/layout/default"/>
    <dgm:cxn modelId="{0227C905-E3DE-4D43-B881-CEF22AC2004F}" type="presParOf" srcId="{67FC5764-0941-4B61-8D2F-E2DAC61ABD4B}" destId="{B046876B-1A2F-400B-8CCD-0D746818920E}" srcOrd="10" destOrd="0" presId="urn:microsoft.com/office/officeart/2005/8/layout/default"/>
    <dgm:cxn modelId="{05CFA146-55E1-469E-9471-D2686A3D3555}" type="presParOf" srcId="{67FC5764-0941-4B61-8D2F-E2DAC61ABD4B}" destId="{68B5A5EA-AD00-406E-8171-86117EFFB87A}" srcOrd="11" destOrd="0" presId="urn:microsoft.com/office/officeart/2005/8/layout/default"/>
    <dgm:cxn modelId="{22A6EFA9-FF7D-4E86-A2B9-00CB3FDA0924}" type="presParOf" srcId="{67FC5764-0941-4B61-8D2F-E2DAC61ABD4B}" destId="{037FC89D-378B-4EFC-BCA7-5DD2CA34B3C8}" srcOrd="12" destOrd="0" presId="urn:microsoft.com/office/officeart/2005/8/layout/default"/>
    <dgm:cxn modelId="{674D8654-7051-46E4-9C87-443A25DA5543}" type="presParOf" srcId="{67FC5764-0941-4B61-8D2F-E2DAC61ABD4B}" destId="{3E2D3BC4-86E2-43EF-994E-8EE025FC0663}" srcOrd="13" destOrd="0" presId="urn:microsoft.com/office/officeart/2005/8/layout/default"/>
    <dgm:cxn modelId="{67E0D5D5-7B44-4664-83A9-B2927092D2B9}" type="presParOf" srcId="{67FC5764-0941-4B61-8D2F-E2DAC61ABD4B}" destId="{661405CD-497E-4B50-BE7A-631C6F4A0E0A}" srcOrd="14" destOrd="0" presId="urn:microsoft.com/office/officeart/2005/8/layout/default"/>
    <dgm:cxn modelId="{ACA902DC-07FF-43D8-A86F-E9CB2E783C5B}" type="presParOf" srcId="{67FC5764-0941-4B61-8D2F-E2DAC61ABD4B}" destId="{3E8EA3F8-C243-4F91-B5E7-87C9B4993DEF}" srcOrd="15" destOrd="0" presId="urn:microsoft.com/office/officeart/2005/8/layout/default"/>
    <dgm:cxn modelId="{0F12FB99-2121-4312-93B9-AFD55404911B}" type="presParOf" srcId="{67FC5764-0941-4B61-8D2F-E2DAC61ABD4B}" destId="{796C07F4-2A9A-4901-99DD-856CC71C9D37}" srcOrd="16" destOrd="0" presId="urn:microsoft.com/office/officeart/2005/8/layout/default"/>
    <dgm:cxn modelId="{BA68E0CD-52C3-4BE7-980F-2FBDC1EBBAB5}" type="presParOf" srcId="{67FC5764-0941-4B61-8D2F-E2DAC61ABD4B}" destId="{7A094F91-FA70-4145-B961-9088AF28C461}" srcOrd="17" destOrd="0" presId="urn:microsoft.com/office/officeart/2005/8/layout/default"/>
    <dgm:cxn modelId="{27BEE38E-5C34-41A7-A99C-8E29E11C0D50}" type="presParOf" srcId="{67FC5764-0941-4B61-8D2F-E2DAC61ABD4B}" destId="{4D8C4354-5C3D-4A73-A411-2F1280C13E0F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CB1441-71A8-440F-98B9-7CF81A3806C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17E5AA9-84E9-40E7-A5EB-F217D755348D}">
      <dgm:prSet/>
      <dgm:spPr/>
      <dgm:t>
        <a:bodyPr/>
        <a:lstStyle/>
        <a:p>
          <a:r>
            <a:rPr lang="en-US"/>
            <a:t>SECURITY</a:t>
          </a:r>
        </a:p>
      </dgm:t>
    </dgm:pt>
    <dgm:pt modelId="{C642B24A-BAE5-4951-B43E-2FB6C7E70225}" type="parTrans" cxnId="{90B398FC-1A6D-4719-867D-749E9695AE68}">
      <dgm:prSet/>
      <dgm:spPr/>
      <dgm:t>
        <a:bodyPr/>
        <a:lstStyle/>
        <a:p>
          <a:endParaRPr lang="en-US"/>
        </a:p>
      </dgm:t>
    </dgm:pt>
    <dgm:pt modelId="{86A43C6B-70F7-46C1-9EC5-7792123E87B8}" type="sibTrans" cxnId="{90B398FC-1A6D-4719-867D-749E9695AE68}">
      <dgm:prSet/>
      <dgm:spPr/>
      <dgm:t>
        <a:bodyPr/>
        <a:lstStyle/>
        <a:p>
          <a:endParaRPr lang="en-US"/>
        </a:p>
      </dgm:t>
    </dgm:pt>
    <dgm:pt modelId="{8A1F3504-51B6-47C9-9AF5-B48D8212358E}">
      <dgm:prSet/>
      <dgm:spPr/>
      <dgm:t>
        <a:bodyPr/>
        <a:lstStyle/>
        <a:p>
          <a:r>
            <a:rPr lang="en-US"/>
            <a:t>PREFORMANCE</a:t>
          </a:r>
        </a:p>
      </dgm:t>
    </dgm:pt>
    <dgm:pt modelId="{C7BD8066-EA34-45AA-B91D-8535280822F6}" type="parTrans" cxnId="{E62B80BF-8718-411B-9FAC-190EF390A855}">
      <dgm:prSet/>
      <dgm:spPr/>
      <dgm:t>
        <a:bodyPr/>
        <a:lstStyle/>
        <a:p>
          <a:endParaRPr lang="en-US"/>
        </a:p>
      </dgm:t>
    </dgm:pt>
    <dgm:pt modelId="{531A339F-882A-40A8-8433-D39F34255495}" type="sibTrans" cxnId="{E62B80BF-8718-411B-9FAC-190EF390A855}">
      <dgm:prSet/>
      <dgm:spPr/>
      <dgm:t>
        <a:bodyPr/>
        <a:lstStyle/>
        <a:p>
          <a:endParaRPr lang="en-US"/>
        </a:p>
      </dgm:t>
    </dgm:pt>
    <dgm:pt modelId="{30B4AC28-FCA0-450A-96CC-7DB958DD343C}">
      <dgm:prSet/>
      <dgm:spPr/>
      <dgm:t>
        <a:bodyPr/>
        <a:lstStyle/>
        <a:p>
          <a:r>
            <a:rPr lang="en-US"/>
            <a:t>USER FRIENDLY</a:t>
          </a:r>
        </a:p>
      </dgm:t>
    </dgm:pt>
    <dgm:pt modelId="{3DCF4BDB-FA84-4374-8E5C-0C49B51190A3}" type="parTrans" cxnId="{6547C424-20D4-4424-A3BD-FE3C172FA1C4}">
      <dgm:prSet/>
      <dgm:spPr/>
      <dgm:t>
        <a:bodyPr/>
        <a:lstStyle/>
        <a:p>
          <a:endParaRPr lang="en-US"/>
        </a:p>
      </dgm:t>
    </dgm:pt>
    <dgm:pt modelId="{2D58D738-2C78-4A1B-9DE6-EC8A863E4413}" type="sibTrans" cxnId="{6547C424-20D4-4424-A3BD-FE3C172FA1C4}">
      <dgm:prSet/>
      <dgm:spPr/>
      <dgm:t>
        <a:bodyPr/>
        <a:lstStyle/>
        <a:p>
          <a:endParaRPr lang="en-US"/>
        </a:p>
      </dgm:t>
    </dgm:pt>
    <dgm:pt modelId="{B79D9AEE-8E10-4D65-A6F0-B2ABB4D49FAB}">
      <dgm:prSet/>
      <dgm:spPr/>
      <dgm:t>
        <a:bodyPr/>
        <a:lstStyle/>
        <a:p>
          <a:r>
            <a:rPr lang="en-US"/>
            <a:t>USABLE</a:t>
          </a:r>
        </a:p>
      </dgm:t>
    </dgm:pt>
    <dgm:pt modelId="{4D363857-D383-4B54-B70B-CEF5C2A67483}" type="parTrans" cxnId="{54ABDAA1-B7FE-4722-8AC8-5002D3065829}">
      <dgm:prSet/>
      <dgm:spPr/>
      <dgm:t>
        <a:bodyPr/>
        <a:lstStyle/>
        <a:p>
          <a:endParaRPr lang="en-US"/>
        </a:p>
      </dgm:t>
    </dgm:pt>
    <dgm:pt modelId="{ADF0B209-B9DC-4D1A-AAA3-5028E1028607}" type="sibTrans" cxnId="{54ABDAA1-B7FE-4722-8AC8-5002D3065829}">
      <dgm:prSet/>
      <dgm:spPr/>
      <dgm:t>
        <a:bodyPr/>
        <a:lstStyle/>
        <a:p>
          <a:endParaRPr lang="en-US"/>
        </a:p>
      </dgm:t>
    </dgm:pt>
    <dgm:pt modelId="{61BB6BA0-06AB-44D1-9FEC-D3312F75A6E8}">
      <dgm:prSet/>
      <dgm:spPr/>
      <dgm:t>
        <a:bodyPr/>
        <a:lstStyle/>
        <a:p>
          <a:r>
            <a:rPr lang="en-US"/>
            <a:t>USEFUL</a:t>
          </a:r>
        </a:p>
      </dgm:t>
    </dgm:pt>
    <dgm:pt modelId="{62CAF172-2694-47F7-A2F0-D49F3C7A1BFA}" type="parTrans" cxnId="{A0A8689F-3DAC-4B13-A60A-3D79F93D12A7}">
      <dgm:prSet/>
      <dgm:spPr/>
      <dgm:t>
        <a:bodyPr/>
        <a:lstStyle/>
        <a:p>
          <a:endParaRPr lang="en-US"/>
        </a:p>
      </dgm:t>
    </dgm:pt>
    <dgm:pt modelId="{9B48EF83-357E-4E88-873D-AA391FD6B5BD}" type="sibTrans" cxnId="{A0A8689F-3DAC-4B13-A60A-3D79F93D12A7}">
      <dgm:prSet/>
      <dgm:spPr/>
      <dgm:t>
        <a:bodyPr/>
        <a:lstStyle/>
        <a:p>
          <a:endParaRPr lang="en-US"/>
        </a:p>
      </dgm:t>
    </dgm:pt>
    <dgm:pt modelId="{8469E8BD-2009-4044-A2D7-3BE11CFDF7B1}">
      <dgm:prSet/>
      <dgm:spPr/>
      <dgm:t>
        <a:bodyPr/>
        <a:lstStyle/>
        <a:p>
          <a:r>
            <a:rPr lang="en-US"/>
            <a:t>RELIABILITY</a:t>
          </a:r>
        </a:p>
      </dgm:t>
    </dgm:pt>
    <dgm:pt modelId="{DB294235-97A1-42CE-ADE1-8FE3BC0A7152}" type="parTrans" cxnId="{EEB68AEC-7436-488F-9B77-F8F95D2D65C9}">
      <dgm:prSet/>
      <dgm:spPr/>
      <dgm:t>
        <a:bodyPr/>
        <a:lstStyle/>
        <a:p>
          <a:endParaRPr lang="en-US"/>
        </a:p>
      </dgm:t>
    </dgm:pt>
    <dgm:pt modelId="{D32F6B75-BCB0-4FA2-88A4-9B3060E7F284}" type="sibTrans" cxnId="{EEB68AEC-7436-488F-9B77-F8F95D2D65C9}">
      <dgm:prSet/>
      <dgm:spPr/>
      <dgm:t>
        <a:bodyPr/>
        <a:lstStyle/>
        <a:p>
          <a:endParaRPr lang="en-US"/>
        </a:p>
      </dgm:t>
    </dgm:pt>
    <dgm:pt modelId="{C35531BB-C190-4AB0-BECE-E68A972A99F7}">
      <dgm:prSet/>
      <dgm:spPr/>
      <dgm:t>
        <a:bodyPr/>
        <a:lstStyle/>
        <a:p>
          <a:r>
            <a:rPr lang="en-US"/>
            <a:t>AVAILABILITY</a:t>
          </a:r>
        </a:p>
      </dgm:t>
    </dgm:pt>
    <dgm:pt modelId="{570A9D13-2ECB-43C9-8E43-1E3081935B88}" type="parTrans" cxnId="{80EBF568-FE4F-4061-B7D7-21192E130647}">
      <dgm:prSet/>
      <dgm:spPr/>
      <dgm:t>
        <a:bodyPr/>
        <a:lstStyle/>
        <a:p>
          <a:endParaRPr lang="en-US"/>
        </a:p>
      </dgm:t>
    </dgm:pt>
    <dgm:pt modelId="{A852BC40-62A5-47DD-A13A-7A187751397C}" type="sibTrans" cxnId="{80EBF568-FE4F-4061-B7D7-21192E130647}">
      <dgm:prSet/>
      <dgm:spPr/>
      <dgm:t>
        <a:bodyPr/>
        <a:lstStyle/>
        <a:p>
          <a:endParaRPr lang="en-US"/>
        </a:p>
      </dgm:t>
    </dgm:pt>
    <dgm:pt modelId="{03E6ABD2-60F8-4A13-ADD0-79232E1FC91D}">
      <dgm:prSet/>
      <dgm:spPr/>
      <dgm:t>
        <a:bodyPr/>
        <a:lstStyle/>
        <a:p>
          <a:r>
            <a:rPr lang="en-US"/>
            <a:t>TESTABILITY</a:t>
          </a:r>
        </a:p>
      </dgm:t>
    </dgm:pt>
    <dgm:pt modelId="{83A40B88-94EE-4ED4-B7D0-C545AD9EEC72}" type="parTrans" cxnId="{6F12D4E6-0ED5-4200-8B23-98E53389CF1D}">
      <dgm:prSet/>
      <dgm:spPr/>
      <dgm:t>
        <a:bodyPr/>
        <a:lstStyle/>
        <a:p>
          <a:endParaRPr lang="en-US"/>
        </a:p>
      </dgm:t>
    </dgm:pt>
    <dgm:pt modelId="{94952151-F48D-43C7-9134-042FCFD72375}" type="sibTrans" cxnId="{6F12D4E6-0ED5-4200-8B23-98E53389CF1D}">
      <dgm:prSet/>
      <dgm:spPr/>
      <dgm:t>
        <a:bodyPr/>
        <a:lstStyle/>
        <a:p>
          <a:endParaRPr lang="en-US"/>
        </a:p>
      </dgm:t>
    </dgm:pt>
    <dgm:pt modelId="{41747C43-67F8-43B5-88E7-FF0D63C4A3A1}" type="pres">
      <dgm:prSet presAssocID="{8DCB1441-71A8-440F-98B9-7CF81A3806CB}" presName="diagram" presStyleCnt="0">
        <dgm:presLayoutVars>
          <dgm:dir/>
          <dgm:resizeHandles val="exact"/>
        </dgm:presLayoutVars>
      </dgm:prSet>
      <dgm:spPr/>
    </dgm:pt>
    <dgm:pt modelId="{DB8CD17E-594E-4D8F-BC71-17B77E41E927}" type="pres">
      <dgm:prSet presAssocID="{B17E5AA9-84E9-40E7-A5EB-F217D755348D}" presName="node" presStyleLbl="node1" presStyleIdx="0" presStyleCnt="8">
        <dgm:presLayoutVars>
          <dgm:bulletEnabled val="1"/>
        </dgm:presLayoutVars>
      </dgm:prSet>
      <dgm:spPr/>
    </dgm:pt>
    <dgm:pt modelId="{E04EA59F-2FBD-405C-926D-713CCA6DDE92}" type="pres">
      <dgm:prSet presAssocID="{86A43C6B-70F7-46C1-9EC5-7792123E87B8}" presName="sibTrans" presStyleCnt="0"/>
      <dgm:spPr/>
    </dgm:pt>
    <dgm:pt modelId="{A4747202-7B5F-4AD7-9AF0-88D31067AF58}" type="pres">
      <dgm:prSet presAssocID="{8A1F3504-51B6-47C9-9AF5-B48D8212358E}" presName="node" presStyleLbl="node1" presStyleIdx="1" presStyleCnt="8">
        <dgm:presLayoutVars>
          <dgm:bulletEnabled val="1"/>
        </dgm:presLayoutVars>
      </dgm:prSet>
      <dgm:spPr/>
    </dgm:pt>
    <dgm:pt modelId="{AA284EB0-C097-4C5D-A377-F1B897361522}" type="pres">
      <dgm:prSet presAssocID="{531A339F-882A-40A8-8433-D39F34255495}" presName="sibTrans" presStyleCnt="0"/>
      <dgm:spPr/>
    </dgm:pt>
    <dgm:pt modelId="{6314080A-160F-4FFA-AC52-15409EF5EDA2}" type="pres">
      <dgm:prSet presAssocID="{30B4AC28-FCA0-450A-96CC-7DB958DD343C}" presName="node" presStyleLbl="node1" presStyleIdx="2" presStyleCnt="8">
        <dgm:presLayoutVars>
          <dgm:bulletEnabled val="1"/>
        </dgm:presLayoutVars>
      </dgm:prSet>
      <dgm:spPr/>
    </dgm:pt>
    <dgm:pt modelId="{4038EDEF-40D7-44D5-A2C5-C1687321C1F5}" type="pres">
      <dgm:prSet presAssocID="{2D58D738-2C78-4A1B-9DE6-EC8A863E4413}" presName="sibTrans" presStyleCnt="0"/>
      <dgm:spPr/>
    </dgm:pt>
    <dgm:pt modelId="{94322766-715C-4F41-91E8-EF3AF1FE3C65}" type="pres">
      <dgm:prSet presAssocID="{B79D9AEE-8E10-4D65-A6F0-B2ABB4D49FAB}" presName="node" presStyleLbl="node1" presStyleIdx="3" presStyleCnt="8">
        <dgm:presLayoutVars>
          <dgm:bulletEnabled val="1"/>
        </dgm:presLayoutVars>
      </dgm:prSet>
      <dgm:spPr/>
    </dgm:pt>
    <dgm:pt modelId="{C2819A21-3590-4182-AA90-A22BDA0441F2}" type="pres">
      <dgm:prSet presAssocID="{ADF0B209-B9DC-4D1A-AAA3-5028E1028607}" presName="sibTrans" presStyleCnt="0"/>
      <dgm:spPr/>
    </dgm:pt>
    <dgm:pt modelId="{3A89D653-A5C3-4DD8-BD66-F9B0750DFA47}" type="pres">
      <dgm:prSet presAssocID="{61BB6BA0-06AB-44D1-9FEC-D3312F75A6E8}" presName="node" presStyleLbl="node1" presStyleIdx="4" presStyleCnt="8">
        <dgm:presLayoutVars>
          <dgm:bulletEnabled val="1"/>
        </dgm:presLayoutVars>
      </dgm:prSet>
      <dgm:spPr/>
    </dgm:pt>
    <dgm:pt modelId="{745281D9-104C-4227-88AA-33261153AD19}" type="pres">
      <dgm:prSet presAssocID="{9B48EF83-357E-4E88-873D-AA391FD6B5BD}" presName="sibTrans" presStyleCnt="0"/>
      <dgm:spPr/>
    </dgm:pt>
    <dgm:pt modelId="{3482EAF5-068D-4351-9B50-388CB66D8683}" type="pres">
      <dgm:prSet presAssocID="{8469E8BD-2009-4044-A2D7-3BE11CFDF7B1}" presName="node" presStyleLbl="node1" presStyleIdx="5" presStyleCnt="8">
        <dgm:presLayoutVars>
          <dgm:bulletEnabled val="1"/>
        </dgm:presLayoutVars>
      </dgm:prSet>
      <dgm:spPr/>
    </dgm:pt>
    <dgm:pt modelId="{308096B6-AA07-4B05-8BD8-8654A41DF3E7}" type="pres">
      <dgm:prSet presAssocID="{D32F6B75-BCB0-4FA2-88A4-9B3060E7F284}" presName="sibTrans" presStyleCnt="0"/>
      <dgm:spPr/>
    </dgm:pt>
    <dgm:pt modelId="{B1D27F01-9B01-4B31-8BB6-CB3FF1851BE0}" type="pres">
      <dgm:prSet presAssocID="{C35531BB-C190-4AB0-BECE-E68A972A99F7}" presName="node" presStyleLbl="node1" presStyleIdx="6" presStyleCnt="8">
        <dgm:presLayoutVars>
          <dgm:bulletEnabled val="1"/>
        </dgm:presLayoutVars>
      </dgm:prSet>
      <dgm:spPr/>
    </dgm:pt>
    <dgm:pt modelId="{3BE85E59-3FB1-4F5A-A3E0-D16F11553C0F}" type="pres">
      <dgm:prSet presAssocID="{A852BC40-62A5-47DD-A13A-7A187751397C}" presName="sibTrans" presStyleCnt="0"/>
      <dgm:spPr/>
    </dgm:pt>
    <dgm:pt modelId="{07DC82CF-F236-4E55-B76D-A84D1FAEA149}" type="pres">
      <dgm:prSet presAssocID="{03E6ABD2-60F8-4A13-ADD0-79232E1FC91D}" presName="node" presStyleLbl="node1" presStyleIdx="7" presStyleCnt="8">
        <dgm:presLayoutVars>
          <dgm:bulletEnabled val="1"/>
        </dgm:presLayoutVars>
      </dgm:prSet>
      <dgm:spPr/>
    </dgm:pt>
  </dgm:ptLst>
  <dgm:cxnLst>
    <dgm:cxn modelId="{4599C116-B5A3-4DA1-A1C8-5AA8D6A4A0A8}" type="presOf" srcId="{B79D9AEE-8E10-4D65-A6F0-B2ABB4D49FAB}" destId="{94322766-715C-4F41-91E8-EF3AF1FE3C65}" srcOrd="0" destOrd="0" presId="urn:microsoft.com/office/officeart/2005/8/layout/default"/>
    <dgm:cxn modelId="{6547C424-20D4-4424-A3BD-FE3C172FA1C4}" srcId="{8DCB1441-71A8-440F-98B9-7CF81A3806CB}" destId="{30B4AC28-FCA0-450A-96CC-7DB958DD343C}" srcOrd="2" destOrd="0" parTransId="{3DCF4BDB-FA84-4374-8E5C-0C49B51190A3}" sibTransId="{2D58D738-2C78-4A1B-9DE6-EC8A863E4413}"/>
    <dgm:cxn modelId="{7EABF133-E40F-4D29-A490-F7223F7632FC}" type="presOf" srcId="{8469E8BD-2009-4044-A2D7-3BE11CFDF7B1}" destId="{3482EAF5-068D-4351-9B50-388CB66D8683}" srcOrd="0" destOrd="0" presId="urn:microsoft.com/office/officeart/2005/8/layout/default"/>
    <dgm:cxn modelId="{92BB633D-319A-4714-B1EF-33C2D9729E99}" type="presOf" srcId="{8A1F3504-51B6-47C9-9AF5-B48D8212358E}" destId="{A4747202-7B5F-4AD7-9AF0-88D31067AF58}" srcOrd="0" destOrd="0" presId="urn:microsoft.com/office/officeart/2005/8/layout/default"/>
    <dgm:cxn modelId="{6F8CE462-10C3-4865-9C96-90D619F6390A}" type="presOf" srcId="{C35531BB-C190-4AB0-BECE-E68A972A99F7}" destId="{B1D27F01-9B01-4B31-8BB6-CB3FF1851BE0}" srcOrd="0" destOrd="0" presId="urn:microsoft.com/office/officeart/2005/8/layout/default"/>
    <dgm:cxn modelId="{80EBF568-FE4F-4061-B7D7-21192E130647}" srcId="{8DCB1441-71A8-440F-98B9-7CF81A3806CB}" destId="{C35531BB-C190-4AB0-BECE-E68A972A99F7}" srcOrd="6" destOrd="0" parTransId="{570A9D13-2ECB-43C9-8E43-1E3081935B88}" sibTransId="{A852BC40-62A5-47DD-A13A-7A187751397C}"/>
    <dgm:cxn modelId="{604DD49B-F8EF-4E16-92FB-D9ECF69DCD1F}" type="presOf" srcId="{03E6ABD2-60F8-4A13-ADD0-79232E1FC91D}" destId="{07DC82CF-F236-4E55-B76D-A84D1FAEA149}" srcOrd="0" destOrd="0" presId="urn:microsoft.com/office/officeart/2005/8/layout/default"/>
    <dgm:cxn modelId="{A0A8689F-3DAC-4B13-A60A-3D79F93D12A7}" srcId="{8DCB1441-71A8-440F-98B9-7CF81A3806CB}" destId="{61BB6BA0-06AB-44D1-9FEC-D3312F75A6E8}" srcOrd="4" destOrd="0" parTransId="{62CAF172-2694-47F7-A2F0-D49F3C7A1BFA}" sibTransId="{9B48EF83-357E-4E88-873D-AA391FD6B5BD}"/>
    <dgm:cxn modelId="{54ABDAA1-B7FE-4722-8AC8-5002D3065829}" srcId="{8DCB1441-71A8-440F-98B9-7CF81A3806CB}" destId="{B79D9AEE-8E10-4D65-A6F0-B2ABB4D49FAB}" srcOrd="3" destOrd="0" parTransId="{4D363857-D383-4B54-B70B-CEF5C2A67483}" sibTransId="{ADF0B209-B9DC-4D1A-AAA3-5028E1028607}"/>
    <dgm:cxn modelId="{E62B80BF-8718-411B-9FAC-190EF390A855}" srcId="{8DCB1441-71A8-440F-98B9-7CF81A3806CB}" destId="{8A1F3504-51B6-47C9-9AF5-B48D8212358E}" srcOrd="1" destOrd="0" parTransId="{C7BD8066-EA34-45AA-B91D-8535280822F6}" sibTransId="{531A339F-882A-40A8-8433-D39F34255495}"/>
    <dgm:cxn modelId="{C2AFD7C9-FFC5-44FB-836E-7299B466FB3A}" type="presOf" srcId="{30B4AC28-FCA0-450A-96CC-7DB958DD343C}" destId="{6314080A-160F-4FFA-AC52-15409EF5EDA2}" srcOrd="0" destOrd="0" presId="urn:microsoft.com/office/officeart/2005/8/layout/default"/>
    <dgm:cxn modelId="{BEAEB1E0-35CC-4BAF-A79D-22FA1853D93E}" type="presOf" srcId="{B17E5AA9-84E9-40E7-A5EB-F217D755348D}" destId="{DB8CD17E-594E-4D8F-BC71-17B77E41E927}" srcOrd="0" destOrd="0" presId="urn:microsoft.com/office/officeart/2005/8/layout/default"/>
    <dgm:cxn modelId="{6F12D4E6-0ED5-4200-8B23-98E53389CF1D}" srcId="{8DCB1441-71A8-440F-98B9-7CF81A3806CB}" destId="{03E6ABD2-60F8-4A13-ADD0-79232E1FC91D}" srcOrd="7" destOrd="0" parTransId="{83A40B88-94EE-4ED4-B7D0-C545AD9EEC72}" sibTransId="{94952151-F48D-43C7-9134-042FCFD72375}"/>
    <dgm:cxn modelId="{E4B2A7E7-F1A5-4861-BE51-EF451A8908C0}" type="presOf" srcId="{8DCB1441-71A8-440F-98B9-7CF81A3806CB}" destId="{41747C43-67F8-43B5-88E7-FF0D63C4A3A1}" srcOrd="0" destOrd="0" presId="urn:microsoft.com/office/officeart/2005/8/layout/default"/>
    <dgm:cxn modelId="{EEB68AEC-7436-488F-9B77-F8F95D2D65C9}" srcId="{8DCB1441-71A8-440F-98B9-7CF81A3806CB}" destId="{8469E8BD-2009-4044-A2D7-3BE11CFDF7B1}" srcOrd="5" destOrd="0" parTransId="{DB294235-97A1-42CE-ADE1-8FE3BC0A7152}" sibTransId="{D32F6B75-BCB0-4FA2-88A4-9B3060E7F284}"/>
    <dgm:cxn modelId="{CA98A6F1-E092-4B6D-97F0-AAE9A029A9E3}" type="presOf" srcId="{61BB6BA0-06AB-44D1-9FEC-D3312F75A6E8}" destId="{3A89D653-A5C3-4DD8-BD66-F9B0750DFA47}" srcOrd="0" destOrd="0" presId="urn:microsoft.com/office/officeart/2005/8/layout/default"/>
    <dgm:cxn modelId="{90B398FC-1A6D-4719-867D-749E9695AE68}" srcId="{8DCB1441-71A8-440F-98B9-7CF81A3806CB}" destId="{B17E5AA9-84E9-40E7-A5EB-F217D755348D}" srcOrd="0" destOrd="0" parTransId="{C642B24A-BAE5-4951-B43E-2FB6C7E70225}" sibTransId="{86A43C6B-70F7-46C1-9EC5-7792123E87B8}"/>
    <dgm:cxn modelId="{077BA148-B6C6-403E-B0A4-093C6D43B74E}" type="presParOf" srcId="{41747C43-67F8-43B5-88E7-FF0D63C4A3A1}" destId="{DB8CD17E-594E-4D8F-BC71-17B77E41E927}" srcOrd="0" destOrd="0" presId="urn:microsoft.com/office/officeart/2005/8/layout/default"/>
    <dgm:cxn modelId="{A5E86BBD-4B13-455A-8C3A-5A8863E2411C}" type="presParOf" srcId="{41747C43-67F8-43B5-88E7-FF0D63C4A3A1}" destId="{E04EA59F-2FBD-405C-926D-713CCA6DDE92}" srcOrd="1" destOrd="0" presId="urn:microsoft.com/office/officeart/2005/8/layout/default"/>
    <dgm:cxn modelId="{895EC9CA-66CE-4D8E-8A00-881FA38E851D}" type="presParOf" srcId="{41747C43-67F8-43B5-88E7-FF0D63C4A3A1}" destId="{A4747202-7B5F-4AD7-9AF0-88D31067AF58}" srcOrd="2" destOrd="0" presId="urn:microsoft.com/office/officeart/2005/8/layout/default"/>
    <dgm:cxn modelId="{7F52A2B6-23A1-484B-B9AE-80843D5943EA}" type="presParOf" srcId="{41747C43-67F8-43B5-88E7-FF0D63C4A3A1}" destId="{AA284EB0-C097-4C5D-A377-F1B897361522}" srcOrd="3" destOrd="0" presId="urn:microsoft.com/office/officeart/2005/8/layout/default"/>
    <dgm:cxn modelId="{5F05B4A2-898A-46FF-BD7D-C1D0DEC2A67B}" type="presParOf" srcId="{41747C43-67F8-43B5-88E7-FF0D63C4A3A1}" destId="{6314080A-160F-4FFA-AC52-15409EF5EDA2}" srcOrd="4" destOrd="0" presId="urn:microsoft.com/office/officeart/2005/8/layout/default"/>
    <dgm:cxn modelId="{4F26E124-5381-41FE-A04A-6FC716025197}" type="presParOf" srcId="{41747C43-67F8-43B5-88E7-FF0D63C4A3A1}" destId="{4038EDEF-40D7-44D5-A2C5-C1687321C1F5}" srcOrd="5" destOrd="0" presId="urn:microsoft.com/office/officeart/2005/8/layout/default"/>
    <dgm:cxn modelId="{997BEF39-9D59-47A4-A11C-869177534019}" type="presParOf" srcId="{41747C43-67F8-43B5-88E7-FF0D63C4A3A1}" destId="{94322766-715C-4F41-91E8-EF3AF1FE3C65}" srcOrd="6" destOrd="0" presId="urn:microsoft.com/office/officeart/2005/8/layout/default"/>
    <dgm:cxn modelId="{921BF8C4-52CA-41B8-BF7E-7C979226435F}" type="presParOf" srcId="{41747C43-67F8-43B5-88E7-FF0D63C4A3A1}" destId="{C2819A21-3590-4182-AA90-A22BDA0441F2}" srcOrd="7" destOrd="0" presId="urn:microsoft.com/office/officeart/2005/8/layout/default"/>
    <dgm:cxn modelId="{9A4E31B7-C52A-47F4-91B4-4F5449FE9943}" type="presParOf" srcId="{41747C43-67F8-43B5-88E7-FF0D63C4A3A1}" destId="{3A89D653-A5C3-4DD8-BD66-F9B0750DFA47}" srcOrd="8" destOrd="0" presId="urn:microsoft.com/office/officeart/2005/8/layout/default"/>
    <dgm:cxn modelId="{CB94230B-FBC7-471A-B8B6-AADBBA7EEA52}" type="presParOf" srcId="{41747C43-67F8-43B5-88E7-FF0D63C4A3A1}" destId="{745281D9-104C-4227-88AA-33261153AD19}" srcOrd="9" destOrd="0" presId="urn:microsoft.com/office/officeart/2005/8/layout/default"/>
    <dgm:cxn modelId="{2DD08753-D19F-425D-9165-3D68DB6E4825}" type="presParOf" srcId="{41747C43-67F8-43B5-88E7-FF0D63C4A3A1}" destId="{3482EAF5-068D-4351-9B50-388CB66D8683}" srcOrd="10" destOrd="0" presId="urn:microsoft.com/office/officeart/2005/8/layout/default"/>
    <dgm:cxn modelId="{7ABA38FE-9404-400D-AF99-0D9C7BA91500}" type="presParOf" srcId="{41747C43-67F8-43B5-88E7-FF0D63C4A3A1}" destId="{308096B6-AA07-4B05-8BD8-8654A41DF3E7}" srcOrd="11" destOrd="0" presId="urn:microsoft.com/office/officeart/2005/8/layout/default"/>
    <dgm:cxn modelId="{AC558B6A-477F-4AFC-A608-7FB69F119729}" type="presParOf" srcId="{41747C43-67F8-43B5-88E7-FF0D63C4A3A1}" destId="{B1D27F01-9B01-4B31-8BB6-CB3FF1851BE0}" srcOrd="12" destOrd="0" presId="urn:microsoft.com/office/officeart/2005/8/layout/default"/>
    <dgm:cxn modelId="{C4D6ED88-82D3-46F9-824B-F415C48763D1}" type="presParOf" srcId="{41747C43-67F8-43B5-88E7-FF0D63C4A3A1}" destId="{3BE85E59-3FB1-4F5A-A3E0-D16F11553C0F}" srcOrd="13" destOrd="0" presId="urn:microsoft.com/office/officeart/2005/8/layout/default"/>
    <dgm:cxn modelId="{559A620E-697E-4464-9E7C-00B27A089AEC}" type="presParOf" srcId="{41747C43-67F8-43B5-88E7-FF0D63C4A3A1}" destId="{07DC82CF-F236-4E55-B76D-A84D1FAEA14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33ACA-3D77-41AD-9490-5CFC7542A107}">
      <dsp:nvSpPr>
        <dsp:cNvPr id="0" name=""/>
        <dsp:cNvSpPr/>
      </dsp:nvSpPr>
      <dsp:spPr>
        <a:xfrm>
          <a:off x="3859" y="464899"/>
          <a:ext cx="2089456" cy="12536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Registration                                  </a:t>
          </a:r>
        </a:p>
      </dsp:txBody>
      <dsp:txXfrm>
        <a:off x="3859" y="464899"/>
        <a:ext cx="2089456" cy="1253674"/>
      </dsp:txXfrm>
    </dsp:sp>
    <dsp:sp modelId="{987D02FC-15D4-43C0-8B8A-DF9CC3509B57}">
      <dsp:nvSpPr>
        <dsp:cNvPr id="0" name=""/>
        <dsp:cNvSpPr/>
      </dsp:nvSpPr>
      <dsp:spPr>
        <a:xfrm>
          <a:off x="2302261" y="464899"/>
          <a:ext cx="2089456" cy="12536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Login</a:t>
          </a:r>
          <a:endParaRPr lang="en-US" sz="2600" kern="1200" dirty="0"/>
        </a:p>
      </dsp:txBody>
      <dsp:txXfrm>
        <a:off x="2302261" y="464899"/>
        <a:ext cx="2089456" cy="1253674"/>
      </dsp:txXfrm>
    </dsp:sp>
    <dsp:sp modelId="{D63C5C61-B96E-46B0-AD5B-6E8C5F247739}">
      <dsp:nvSpPr>
        <dsp:cNvPr id="0" name=""/>
        <dsp:cNvSpPr/>
      </dsp:nvSpPr>
      <dsp:spPr>
        <a:xfrm>
          <a:off x="4600664" y="464899"/>
          <a:ext cx="2089456" cy="12536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Logout</a:t>
          </a:r>
          <a:endParaRPr lang="en-US" sz="2600" kern="1200" dirty="0"/>
        </a:p>
      </dsp:txBody>
      <dsp:txXfrm>
        <a:off x="4600664" y="464899"/>
        <a:ext cx="2089456" cy="1253674"/>
      </dsp:txXfrm>
    </dsp:sp>
    <dsp:sp modelId="{60DB5FEE-36AF-442C-86D0-BF54D025AF1B}">
      <dsp:nvSpPr>
        <dsp:cNvPr id="0" name=""/>
        <dsp:cNvSpPr/>
      </dsp:nvSpPr>
      <dsp:spPr>
        <a:xfrm>
          <a:off x="6899067" y="464899"/>
          <a:ext cx="2089456" cy="12536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Delete Comment</a:t>
          </a:r>
          <a:endParaRPr lang="en-US" sz="2600" kern="1200" dirty="0"/>
        </a:p>
      </dsp:txBody>
      <dsp:txXfrm>
        <a:off x="6899067" y="464899"/>
        <a:ext cx="2089456" cy="1253674"/>
      </dsp:txXfrm>
    </dsp:sp>
    <dsp:sp modelId="{E9B2CA08-C853-4A5C-B8FA-2EAD0FFAC2B2}">
      <dsp:nvSpPr>
        <dsp:cNvPr id="0" name=""/>
        <dsp:cNvSpPr/>
      </dsp:nvSpPr>
      <dsp:spPr>
        <a:xfrm>
          <a:off x="9197469" y="464899"/>
          <a:ext cx="2089456" cy="1253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Add Comment</a:t>
          </a:r>
          <a:endParaRPr lang="en-US" sz="2600" kern="1200" dirty="0"/>
        </a:p>
      </dsp:txBody>
      <dsp:txXfrm>
        <a:off x="9197469" y="464899"/>
        <a:ext cx="2089456" cy="1253674"/>
      </dsp:txXfrm>
    </dsp:sp>
    <dsp:sp modelId="{283686D5-D91E-4E54-9802-951FCD2F9011}">
      <dsp:nvSpPr>
        <dsp:cNvPr id="0" name=""/>
        <dsp:cNvSpPr/>
      </dsp:nvSpPr>
      <dsp:spPr>
        <a:xfrm>
          <a:off x="3859" y="1927519"/>
          <a:ext cx="2089456" cy="12536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Change Comment </a:t>
          </a:r>
          <a:endParaRPr lang="en-US" sz="2600" kern="1200" dirty="0"/>
        </a:p>
      </dsp:txBody>
      <dsp:txXfrm>
        <a:off x="3859" y="1927519"/>
        <a:ext cx="2089456" cy="1253674"/>
      </dsp:txXfrm>
    </dsp:sp>
    <dsp:sp modelId="{5FE34F4E-73E5-406A-AC26-E63B0E298DE3}">
      <dsp:nvSpPr>
        <dsp:cNvPr id="0" name=""/>
        <dsp:cNvSpPr/>
      </dsp:nvSpPr>
      <dsp:spPr>
        <a:xfrm>
          <a:off x="2302261" y="1927519"/>
          <a:ext cx="2089456" cy="12536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Reply Comment</a:t>
          </a:r>
          <a:endParaRPr lang="en-US" sz="2600" kern="1200" dirty="0"/>
        </a:p>
      </dsp:txBody>
      <dsp:txXfrm>
        <a:off x="2302261" y="1927519"/>
        <a:ext cx="2089456" cy="1253674"/>
      </dsp:txXfrm>
    </dsp:sp>
    <dsp:sp modelId="{29B0DF37-7A3A-41B9-A890-5BC351ECF133}">
      <dsp:nvSpPr>
        <dsp:cNvPr id="0" name=""/>
        <dsp:cNvSpPr/>
      </dsp:nvSpPr>
      <dsp:spPr>
        <a:xfrm>
          <a:off x="4600664" y="1927519"/>
          <a:ext cx="2089456" cy="12536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Add Product</a:t>
          </a:r>
          <a:endParaRPr lang="en-US" sz="2600" kern="1200" dirty="0"/>
        </a:p>
      </dsp:txBody>
      <dsp:txXfrm>
        <a:off x="4600664" y="1927519"/>
        <a:ext cx="2089456" cy="1253674"/>
      </dsp:txXfrm>
    </dsp:sp>
    <dsp:sp modelId="{C7298898-39D9-45A2-ABB3-EC7D49459E7C}">
      <dsp:nvSpPr>
        <dsp:cNvPr id="0" name=""/>
        <dsp:cNvSpPr/>
      </dsp:nvSpPr>
      <dsp:spPr>
        <a:xfrm>
          <a:off x="6899067" y="1927519"/>
          <a:ext cx="2089456" cy="12536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Delete product</a:t>
          </a:r>
          <a:endParaRPr lang="en-US" sz="2600" kern="1200" dirty="0"/>
        </a:p>
      </dsp:txBody>
      <dsp:txXfrm>
        <a:off x="6899067" y="1927519"/>
        <a:ext cx="2089456" cy="1253674"/>
      </dsp:txXfrm>
    </dsp:sp>
    <dsp:sp modelId="{C9154249-B8F5-4287-A147-4E39FE9C0DCC}">
      <dsp:nvSpPr>
        <dsp:cNvPr id="0" name=""/>
        <dsp:cNvSpPr/>
      </dsp:nvSpPr>
      <dsp:spPr>
        <a:xfrm>
          <a:off x="9197469" y="1927519"/>
          <a:ext cx="2089456" cy="1253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Update Product</a:t>
          </a:r>
          <a:endParaRPr lang="en-US" sz="2600" kern="1200" dirty="0"/>
        </a:p>
      </dsp:txBody>
      <dsp:txXfrm>
        <a:off x="9197469" y="1927519"/>
        <a:ext cx="2089456" cy="1253674"/>
      </dsp:txXfrm>
    </dsp:sp>
    <dsp:sp modelId="{89048ED6-E9D0-4318-A648-EC312D14047C}">
      <dsp:nvSpPr>
        <dsp:cNvPr id="0" name=""/>
        <dsp:cNvSpPr/>
      </dsp:nvSpPr>
      <dsp:spPr>
        <a:xfrm>
          <a:off x="1153060" y="3390139"/>
          <a:ext cx="2089456" cy="12536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Order</a:t>
          </a:r>
        </a:p>
      </dsp:txBody>
      <dsp:txXfrm>
        <a:off x="1153060" y="3390139"/>
        <a:ext cx="2089456" cy="1253674"/>
      </dsp:txXfrm>
    </dsp:sp>
    <dsp:sp modelId="{A5BE7B3B-9EA1-479D-B4C7-B7C3ADCB7871}">
      <dsp:nvSpPr>
        <dsp:cNvPr id="0" name=""/>
        <dsp:cNvSpPr/>
      </dsp:nvSpPr>
      <dsp:spPr>
        <a:xfrm>
          <a:off x="3451463" y="3390139"/>
          <a:ext cx="2089456" cy="12536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Cancel Order</a:t>
          </a:r>
        </a:p>
      </dsp:txBody>
      <dsp:txXfrm>
        <a:off x="3451463" y="3390139"/>
        <a:ext cx="2089456" cy="1253674"/>
      </dsp:txXfrm>
    </dsp:sp>
    <dsp:sp modelId="{5F47588E-DD62-48FA-83E5-568AF0281DB1}">
      <dsp:nvSpPr>
        <dsp:cNvPr id="0" name=""/>
        <dsp:cNvSpPr/>
      </dsp:nvSpPr>
      <dsp:spPr>
        <a:xfrm>
          <a:off x="5749865" y="3390139"/>
          <a:ext cx="2089456" cy="12536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Payment</a:t>
          </a:r>
        </a:p>
      </dsp:txBody>
      <dsp:txXfrm>
        <a:off x="5749865" y="3390139"/>
        <a:ext cx="2089456" cy="1253674"/>
      </dsp:txXfrm>
    </dsp:sp>
    <dsp:sp modelId="{4DD21215-5992-42F6-9427-47C1C6207463}">
      <dsp:nvSpPr>
        <dsp:cNvPr id="0" name=""/>
        <dsp:cNvSpPr/>
      </dsp:nvSpPr>
      <dsp:spPr>
        <a:xfrm>
          <a:off x="8048268" y="3390139"/>
          <a:ext cx="2089456" cy="12536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Email</a:t>
          </a:r>
        </a:p>
      </dsp:txBody>
      <dsp:txXfrm>
        <a:off x="8048268" y="3390139"/>
        <a:ext cx="2089456" cy="1253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52959-779E-44BD-B1F7-8115C2F4AAD8}">
      <dsp:nvSpPr>
        <dsp:cNvPr id="0" name=""/>
        <dsp:cNvSpPr/>
      </dsp:nvSpPr>
      <dsp:spPr>
        <a:xfrm>
          <a:off x="803742" y="155"/>
          <a:ext cx="2023197" cy="12139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Similar Product   </a:t>
          </a:r>
          <a:endParaRPr lang="en-US" sz="2200" kern="1200"/>
        </a:p>
      </dsp:txBody>
      <dsp:txXfrm>
        <a:off x="803742" y="155"/>
        <a:ext cx="2023197" cy="1213918"/>
      </dsp:txXfrm>
    </dsp:sp>
    <dsp:sp modelId="{D68848A8-1AAB-4C79-B78B-3B13099DD42D}">
      <dsp:nvSpPr>
        <dsp:cNvPr id="0" name=""/>
        <dsp:cNvSpPr/>
      </dsp:nvSpPr>
      <dsp:spPr>
        <a:xfrm>
          <a:off x="3029259" y="155"/>
          <a:ext cx="2023197" cy="12139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Verify Password   </a:t>
          </a:r>
          <a:endParaRPr lang="en-US" sz="2200" kern="1200"/>
        </a:p>
      </dsp:txBody>
      <dsp:txXfrm>
        <a:off x="3029259" y="155"/>
        <a:ext cx="2023197" cy="1213918"/>
      </dsp:txXfrm>
    </dsp:sp>
    <dsp:sp modelId="{D221498D-900F-4EEE-B75B-6E45BA0D8D3E}">
      <dsp:nvSpPr>
        <dsp:cNvPr id="0" name=""/>
        <dsp:cNvSpPr/>
      </dsp:nvSpPr>
      <dsp:spPr>
        <a:xfrm>
          <a:off x="5254776" y="155"/>
          <a:ext cx="2023197" cy="12139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Check </a:t>
          </a:r>
          <a:r>
            <a:rPr lang="en-US" sz="2200" kern="1200"/>
            <a:t>Username   </a:t>
          </a:r>
        </a:p>
      </dsp:txBody>
      <dsp:txXfrm>
        <a:off x="5254776" y="155"/>
        <a:ext cx="2023197" cy="1213918"/>
      </dsp:txXfrm>
    </dsp:sp>
    <dsp:sp modelId="{EF29E7FB-AE10-45C4-9EE4-4F34EB0CD66C}">
      <dsp:nvSpPr>
        <dsp:cNvPr id="0" name=""/>
        <dsp:cNvSpPr/>
      </dsp:nvSpPr>
      <dsp:spPr>
        <a:xfrm>
          <a:off x="7480293" y="155"/>
          <a:ext cx="2023197" cy="12139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Search</a:t>
          </a:r>
        </a:p>
      </dsp:txBody>
      <dsp:txXfrm>
        <a:off x="7480293" y="155"/>
        <a:ext cx="2023197" cy="1213918"/>
      </dsp:txXfrm>
    </dsp:sp>
    <dsp:sp modelId="{11A6A2C9-F45C-4F33-B0F5-C704B413CCD6}">
      <dsp:nvSpPr>
        <dsp:cNvPr id="0" name=""/>
        <dsp:cNvSpPr/>
      </dsp:nvSpPr>
      <dsp:spPr>
        <a:xfrm>
          <a:off x="803742" y="1416393"/>
          <a:ext cx="2023197" cy="12139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Notification </a:t>
          </a:r>
        </a:p>
      </dsp:txBody>
      <dsp:txXfrm>
        <a:off x="803742" y="1416393"/>
        <a:ext cx="2023197" cy="1213918"/>
      </dsp:txXfrm>
    </dsp:sp>
    <dsp:sp modelId="{B046876B-1A2F-400B-8CCD-0D746818920E}">
      <dsp:nvSpPr>
        <dsp:cNvPr id="0" name=""/>
        <dsp:cNvSpPr/>
      </dsp:nvSpPr>
      <dsp:spPr>
        <a:xfrm>
          <a:off x="3029259" y="1416393"/>
          <a:ext cx="2023197" cy="12139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Delete Low – Rate Product</a:t>
          </a:r>
        </a:p>
      </dsp:txBody>
      <dsp:txXfrm>
        <a:off x="3029259" y="1416393"/>
        <a:ext cx="2023197" cy="1213918"/>
      </dsp:txXfrm>
    </dsp:sp>
    <dsp:sp modelId="{037FC89D-378B-4EFC-BCA7-5DD2CA34B3C8}">
      <dsp:nvSpPr>
        <dsp:cNvPr id="0" name=""/>
        <dsp:cNvSpPr/>
      </dsp:nvSpPr>
      <dsp:spPr>
        <a:xfrm>
          <a:off x="5254776" y="1416393"/>
          <a:ext cx="2023197" cy="12139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Report</a:t>
          </a:r>
        </a:p>
      </dsp:txBody>
      <dsp:txXfrm>
        <a:off x="5254776" y="1416393"/>
        <a:ext cx="2023197" cy="1213918"/>
      </dsp:txXfrm>
    </dsp:sp>
    <dsp:sp modelId="{661405CD-497E-4B50-BE7A-631C6F4A0E0A}">
      <dsp:nvSpPr>
        <dsp:cNvPr id="0" name=""/>
        <dsp:cNvSpPr/>
      </dsp:nvSpPr>
      <dsp:spPr>
        <a:xfrm>
          <a:off x="7480293" y="1416393"/>
          <a:ext cx="2023197" cy="12139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View Product</a:t>
          </a:r>
        </a:p>
      </dsp:txBody>
      <dsp:txXfrm>
        <a:off x="7480293" y="1416393"/>
        <a:ext cx="2023197" cy="1213918"/>
      </dsp:txXfrm>
    </dsp:sp>
    <dsp:sp modelId="{796C07F4-2A9A-4901-99DD-856CC71C9D37}">
      <dsp:nvSpPr>
        <dsp:cNvPr id="0" name=""/>
        <dsp:cNvSpPr/>
      </dsp:nvSpPr>
      <dsp:spPr>
        <a:xfrm>
          <a:off x="3029259" y="2832631"/>
          <a:ext cx="2023197" cy="12139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Performance </a:t>
          </a:r>
        </a:p>
      </dsp:txBody>
      <dsp:txXfrm>
        <a:off x="3029259" y="2832631"/>
        <a:ext cx="2023197" cy="1213918"/>
      </dsp:txXfrm>
    </dsp:sp>
    <dsp:sp modelId="{4D8C4354-5C3D-4A73-A411-2F1280C13E0F}">
      <dsp:nvSpPr>
        <dsp:cNvPr id="0" name=""/>
        <dsp:cNvSpPr/>
      </dsp:nvSpPr>
      <dsp:spPr>
        <a:xfrm>
          <a:off x="5254776" y="2832631"/>
          <a:ext cx="2023197" cy="12139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Compare Words</a:t>
          </a:r>
        </a:p>
      </dsp:txBody>
      <dsp:txXfrm>
        <a:off x="5254776" y="2832631"/>
        <a:ext cx="2023197" cy="12139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CD17E-594E-4D8F-BC71-17B77E41E927}">
      <dsp:nvSpPr>
        <dsp:cNvPr id="0" name=""/>
        <dsp:cNvSpPr/>
      </dsp:nvSpPr>
      <dsp:spPr>
        <a:xfrm>
          <a:off x="3194" y="381030"/>
          <a:ext cx="2534132" cy="15204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SECURITY</a:t>
          </a:r>
        </a:p>
      </dsp:txBody>
      <dsp:txXfrm>
        <a:off x="3194" y="381030"/>
        <a:ext cx="2534132" cy="1520479"/>
      </dsp:txXfrm>
    </dsp:sp>
    <dsp:sp modelId="{A4747202-7B5F-4AD7-9AF0-88D31067AF58}">
      <dsp:nvSpPr>
        <dsp:cNvPr id="0" name=""/>
        <dsp:cNvSpPr/>
      </dsp:nvSpPr>
      <dsp:spPr>
        <a:xfrm>
          <a:off x="2790740" y="381030"/>
          <a:ext cx="2534132" cy="15204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PREFORMANCE</a:t>
          </a:r>
        </a:p>
      </dsp:txBody>
      <dsp:txXfrm>
        <a:off x="2790740" y="381030"/>
        <a:ext cx="2534132" cy="1520479"/>
      </dsp:txXfrm>
    </dsp:sp>
    <dsp:sp modelId="{6314080A-160F-4FFA-AC52-15409EF5EDA2}">
      <dsp:nvSpPr>
        <dsp:cNvPr id="0" name=""/>
        <dsp:cNvSpPr/>
      </dsp:nvSpPr>
      <dsp:spPr>
        <a:xfrm>
          <a:off x="5578286" y="381030"/>
          <a:ext cx="2534132" cy="15204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USER FRIENDLY</a:t>
          </a:r>
        </a:p>
      </dsp:txBody>
      <dsp:txXfrm>
        <a:off x="5578286" y="381030"/>
        <a:ext cx="2534132" cy="1520479"/>
      </dsp:txXfrm>
    </dsp:sp>
    <dsp:sp modelId="{94322766-715C-4F41-91E8-EF3AF1FE3C65}">
      <dsp:nvSpPr>
        <dsp:cNvPr id="0" name=""/>
        <dsp:cNvSpPr/>
      </dsp:nvSpPr>
      <dsp:spPr>
        <a:xfrm>
          <a:off x="8365832" y="381030"/>
          <a:ext cx="2534132" cy="15204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USABLE</a:t>
          </a:r>
        </a:p>
      </dsp:txBody>
      <dsp:txXfrm>
        <a:off x="8365832" y="381030"/>
        <a:ext cx="2534132" cy="1520479"/>
      </dsp:txXfrm>
    </dsp:sp>
    <dsp:sp modelId="{3A89D653-A5C3-4DD8-BD66-F9B0750DFA47}">
      <dsp:nvSpPr>
        <dsp:cNvPr id="0" name=""/>
        <dsp:cNvSpPr/>
      </dsp:nvSpPr>
      <dsp:spPr>
        <a:xfrm>
          <a:off x="3194" y="2154923"/>
          <a:ext cx="2534132" cy="152047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USEFUL</a:t>
          </a:r>
        </a:p>
      </dsp:txBody>
      <dsp:txXfrm>
        <a:off x="3194" y="2154923"/>
        <a:ext cx="2534132" cy="1520479"/>
      </dsp:txXfrm>
    </dsp:sp>
    <dsp:sp modelId="{3482EAF5-068D-4351-9B50-388CB66D8683}">
      <dsp:nvSpPr>
        <dsp:cNvPr id="0" name=""/>
        <dsp:cNvSpPr/>
      </dsp:nvSpPr>
      <dsp:spPr>
        <a:xfrm>
          <a:off x="2790740" y="2154923"/>
          <a:ext cx="2534132" cy="15204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RELIABILITY</a:t>
          </a:r>
        </a:p>
      </dsp:txBody>
      <dsp:txXfrm>
        <a:off x="2790740" y="2154923"/>
        <a:ext cx="2534132" cy="1520479"/>
      </dsp:txXfrm>
    </dsp:sp>
    <dsp:sp modelId="{B1D27F01-9B01-4B31-8BB6-CB3FF1851BE0}">
      <dsp:nvSpPr>
        <dsp:cNvPr id="0" name=""/>
        <dsp:cNvSpPr/>
      </dsp:nvSpPr>
      <dsp:spPr>
        <a:xfrm>
          <a:off x="5578286" y="2154923"/>
          <a:ext cx="2534132" cy="15204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AVAILABILITY</a:t>
          </a:r>
        </a:p>
      </dsp:txBody>
      <dsp:txXfrm>
        <a:off x="5578286" y="2154923"/>
        <a:ext cx="2534132" cy="1520479"/>
      </dsp:txXfrm>
    </dsp:sp>
    <dsp:sp modelId="{07DC82CF-F236-4E55-B76D-A84D1FAEA149}">
      <dsp:nvSpPr>
        <dsp:cNvPr id="0" name=""/>
        <dsp:cNvSpPr/>
      </dsp:nvSpPr>
      <dsp:spPr>
        <a:xfrm>
          <a:off x="8365832" y="2154923"/>
          <a:ext cx="2534132" cy="15204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TESTABILITY</a:t>
          </a:r>
        </a:p>
      </dsp:txBody>
      <dsp:txXfrm>
        <a:off x="8365832" y="2154923"/>
        <a:ext cx="2534132" cy="1520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9C7343-7781-4002-AD83-510AB149EF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9E7A5-45D4-4C8B-BDF4-2D396D73C7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78226-DE52-43CF-A2E4-A6BD87199DDA}" type="datetime1">
              <a:rPr lang="en-GB" smtClean="0"/>
              <a:t>17/04/2024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5E5E9-4390-423B-8AF4-5F5BFF8154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14012-BC33-4D0E-A71F-751BB89382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27702-8998-4AB3-978C-F93599E74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998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16CA6-182F-49BA-8AE7-290DEC2A55E0}" type="datetime1">
              <a:rPr lang="en-GB" smtClean="0"/>
              <a:pPr/>
              <a:t>17/04/2024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1543F-4CED-446E-B224-0B26E9088C8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90074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98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1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3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83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6525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46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47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9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79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3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36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3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4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5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6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7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1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67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Angled shot of pen on a graph">
            <a:extLst>
              <a:ext uri="{FF2B5EF4-FFF2-40B4-BE49-F238E27FC236}">
                <a16:creationId xmlns:a16="http://schemas.microsoft.com/office/drawing/2014/main" id="{938B6791-DA05-1F77-4578-1AE56B1F26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278" r="9085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r>
              <a:rPr lang="en-GB" dirty="0"/>
              <a:t>SENTIMENT ANALYSIS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r>
              <a:rPr lang="en-GB"/>
              <a:t>PHASE 1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17684-0A1C-4BF8-83F4-3A386A2A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USECASE DISCRIPTION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541E9FE-995B-4C5F-8423-3ACB5CD89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426027"/>
            <a:ext cx="6270662" cy="2722332"/>
          </a:xfrm>
          <a:prstGeom prst="rect">
            <a:avLst/>
          </a:prstGeom>
          <a:effectLst/>
        </p:spPr>
      </p:pic>
      <p:sp>
        <p:nvSpPr>
          <p:cNvPr id="57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CC0D4530-B27A-4C39-8C9A-D392ECC81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43854" y="3709641"/>
            <a:ext cx="6270662" cy="28054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1239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2B913-536C-4F25-BA45-73FA380C5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USECASE DISCRIPTION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B1CC2C1-1ECF-4A3C-98FB-C6435E005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332508"/>
            <a:ext cx="6270662" cy="2847109"/>
          </a:xfrm>
          <a:prstGeom prst="rect">
            <a:avLst/>
          </a:prstGeom>
          <a:effectLst/>
        </p:spPr>
      </p:pic>
      <p:sp>
        <p:nvSpPr>
          <p:cNvPr id="61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386C3490-CC40-45F9-9B2E-C070D4954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43854" y="3564081"/>
            <a:ext cx="6270662" cy="28471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7010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1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33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0" name="Oval 35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1" name="Picture 37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2" name="Picture 39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3" name="Rectangle 41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CB6AC-F0B2-4B42-92A0-2B64E460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USECASE DESCRIPTION</a:t>
            </a:r>
          </a:p>
        </p:txBody>
      </p:sp>
      <p:sp>
        <p:nvSpPr>
          <p:cNvPr id="54" name="Freeform: Shape 43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886BDC24-6AE1-4882-80BA-CA439364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238992"/>
            <a:ext cx="6270662" cy="3015688"/>
          </a:xfrm>
          <a:prstGeom prst="rect">
            <a:avLst/>
          </a:prstGeom>
          <a:effectLst/>
        </p:spPr>
      </p:pic>
      <p:sp>
        <p:nvSpPr>
          <p:cNvPr id="55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8D04C18-8583-42CF-A5ED-7900B20464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4" y="3603321"/>
            <a:ext cx="6270662" cy="30156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1906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A4B12-DC0C-41A2-97B2-FF26DC937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USECASE DESCRIPTION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7" name="Content Placeholder 16" descr="Table&#10;&#10;Description automatically generated">
            <a:extLst>
              <a:ext uri="{FF2B5EF4-FFF2-40B4-BE49-F238E27FC236}">
                <a16:creationId xmlns:a16="http://schemas.microsoft.com/office/drawing/2014/main" id="{066D1241-319B-494C-A636-4E1F69903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87036"/>
            <a:ext cx="6270662" cy="3028451"/>
          </a:xfrm>
          <a:prstGeom prst="rect">
            <a:avLst/>
          </a:prstGeom>
          <a:effectLst/>
        </p:spPr>
      </p:pic>
      <p:sp>
        <p:nvSpPr>
          <p:cNvPr id="46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13001510-6E54-44C6-B2FA-75E966C7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4" y="3701973"/>
            <a:ext cx="6270662" cy="28027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4000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A1469-4EED-F419-1747-5B865163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133" y="1340257"/>
            <a:ext cx="3352375" cy="1312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DB1BBD3-6E78-6392-D207-4E43DB808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85260" y="245132"/>
            <a:ext cx="6802226" cy="6453535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2E1888-C337-0FBD-C0DF-B1A787158E65}"/>
              </a:ext>
            </a:extLst>
          </p:cNvPr>
          <p:cNvSpPr txBox="1"/>
          <p:nvPr/>
        </p:nvSpPr>
        <p:spPr>
          <a:xfrm>
            <a:off x="8246853" y="3243532"/>
            <a:ext cx="29013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USING LAYER PATTERN</a:t>
            </a:r>
          </a:p>
        </p:txBody>
      </p:sp>
    </p:spTree>
    <p:extLst>
      <p:ext uri="{BB962C8B-B14F-4D97-AF65-F5344CB8AC3E}">
        <p14:creationId xmlns:p14="http://schemas.microsoft.com/office/powerpoint/2010/main" val="112482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D589F-DE5F-DCAF-9B66-813338E0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23" y="2363405"/>
            <a:ext cx="3108626" cy="1444752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rgbClr val="EBEBEB"/>
                </a:solidFill>
              </a:rPr>
              <a:t>ACTIVITY DIAGRAM</a:t>
            </a: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EA6CBD9-8742-20F7-2E7D-54536F8F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150" y="432294"/>
            <a:ext cx="7329693" cy="6153510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F7240B-0B01-22D6-B0C6-3755DFCBE177}"/>
              </a:ext>
            </a:extLst>
          </p:cNvPr>
          <p:cNvSpPr txBox="1"/>
          <p:nvPr/>
        </p:nvSpPr>
        <p:spPr>
          <a:xfrm>
            <a:off x="511834" y="4120551"/>
            <a:ext cx="2987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i="1" dirty="0">
                <a:solidFill>
                  <a:schemeClr val="bg1">
                    <a:lumMod val="95000"/>
                  </a:schemeClr>
                </a:solidFill>
              </a:rPr>
              <a:t>FOR LOGIN FUNCTION</a:t>
            </a:r>
          </a:p>
        </p:txBody>
      </p:sp>
    </p:spTree>
    <p:extLst>
      <p:ext uri="{BB962C8B-B14F-4D97-AF65-F5344CB8AC3E}">
        <p14:creationId xmlns:p14="http://schemas.microsoft.com/office/powerpoint/2010/main" val="1711397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D589F-DE5F-DCAF-9B66-813338E0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23" y="2353573"/>
            <a:ext cx="3108626" cy="1444752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rgbClr val="EBEBEB"/>
                </a:solidFill>
              </a:rPr>
              <a:t>ACTIVITY DIAGRAM</a:t>
            </a: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B63BB-7BEA-306F-5AFC-6A4D32BFF36B}"/>
              </a:ext>
            </a:extLst>
          </p:cNvPr>
          <p:cNvSpPr txBox="1"/>
          <p:nvPr/>
        </p:nvSpPr>
        <p:spPr>
          <a:xfrm>
            <a:off x="94890" y="3962400"/>
            <a:ext cx="39940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FUNCTION FOR ADMIN ADD PRODUCT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372DB6C4-D3DB-DB38-A0DE-49B6F5ADA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492" y="5752"/>
            <a:ext cx="7584713" cy="677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48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D589F-DE5F-DCAF-9B66-813338E0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23" y="2353573"/>
            <a:ext cx="3108626" cy="1444752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rgbClr val="EBEBEB"/>
                </a:solidFill>
              </a:rPr>
              <a:t>ACTIVITY DIAGRAM</a:t>
            </a: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7BB5003-1501-E27B-C18A-EAA3A6F6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92" y="225152"/>
            <a:ext cx="7272066" cy="6508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1F926E-E553-7BA3-74DC-1829F81985F3}"/>
              </a:ext>
            </a:extLst>
          </p:cNvPr>
          <p:cNvSpPr txBox="1"/>
          <p:nvPr/>
        </p:nvSpPr>
        <p:spPr>
          <a:xfrm>
            <a:off x="339306" y="3991155"/>
            <a:ext cx="32895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FOR OADER FUNCTION</a:t>
            </a:r>
          </a:p>
        </p:txBody>
      </p:sp>
    </p:spTree>
    <p:extLst>
      <p:ext uri="{BB962C8B-B14F-4D97-AF65-F5344CB8AC3E}">
        <p14:creationId xmlns:p14="http://schemas.microsoft.com/office/powerpoint/2010/main" val="220584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D589F-DE5F-DCAF-9B66-813338E0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23" y="2353573"/>
            <a:ext cx="3108626" cy="1444752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rgbClr val="EBEBEB"/>
                </a:solidFill>
              </a:rPr>
              <a:t>ACTIVITY DIAGRAM</a:t>
            </a: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21866E6-E2A1-E560-5056-C6E53F129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32" y="135148"/>
            <a:ext cx="7208596" cy="6530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EA5A0D-C408-8696-F640-B47D2AC3E03C}"/>
              </a:ext>
            </a:extLst>
          </p:cNvPr>
          <p:cNvSpPr txBox="1"/>
          <p:nvPr/>
        </p:nvSpPr>
        <p:spPr>
          <a:xfrm>
            <a:off x="66135" y="3919268"/>
            <a:ext cx="3648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ADD AND CREATE COMMENT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26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D589F-DE5F-DCAF-9B66-813338E0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23" y="2353573"/>
            <a:ext cx="3108626" cy="1444752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rgbClr val="EBEBEB"/>
                </a:solidFill>
              </a:rPr>
              <a:t>ACTIVITY DIAGRAM</a:t>
            </a: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A5A0D-C408-8696-F640-B47D2AC3E03C}"/>
              </a:ext>
            </a:extLst>
          </p:cNvPr>
          <p:cNvSpPr txBox="1"/>
          <p:nvPr/>
        </p:nvSpPr>
        <p:spPr>
          <a:xfrm>
            <a:off x="66135" y="3919268"/>
            <a:ext cx="3648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REPLAY COMMENT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057FCDF-7653-6F57-1805-F6E460E4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53784" y="106393"/>
            <a:ext cx="7012074" cy="66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75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07D00-1A9E-8EE2-F8B1-B5A9A0CA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TEAM INFORMATION</a:t>
            </a:r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7" descr="Table&#10;&#10;Description automatically generated">
            <a:extLst>
              <a:ext uri="{FF2B5EF4-FFF2-40B4-BE49-F238E27FC236}">
                <a16:creationId xmlns:a16="http://schemas.microsoft.com/office/drawing/2014/main" id="{7468FE55-EAFE-A85B-55C9-7D453031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89" y="446415"/>
            <a:ext cx="5900309" cy="6238336"/>
          </a:xfrm>
          <a:prstGeom prst="rect">
            <a:avLst/>
          </a:prstGeom>
          <a:effectLst/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74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D589F-DE5F-DCAF-9B66-813338E0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23" y="2353573"/>
            <a:ext cx="3108626" cy="1444752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rgbClr val="EBEBEB"/>
                </a:solidFill>
              </a:rPr>
              <a:t>ACTIVITY DIAGRAM</a:t>
            </a: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2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A5A0D-C408-8696-F640-B47D2AC3E03C}"/>
              </a:ext>
            </a:extLst>
          </p:cNvPr>
          <p:cNvSpPr txBox="1"/>
          <p:nvPr/>
        </p:nvSpPr>
        <p:spPr>
          <a:xfrm>
            <a:off x="66135" y="3919268"/>
            <a:ext cx="3648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     CHANGE COMMENT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A66D02DA-3BBD-BB36-673B-CBFB5806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95" y="63261"/>
            <a:ext cx="7739392" cy="67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55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12C11-16AE-E9FC-7AC1-78BBE3D3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81" y="3201836"/>
            <a:ext cx="3453682" cy="582111"/>
          </a:xfrm>
        </p:spPr>
        <p:txBody>
          <a:bodyPr anchor="b">
            <a:normAutofit/>
          </a:bodyPr>
          <a:lstStyle/>
          <a:p>
            <a:r>
              <a:rPr lang="en-GB" sz="3200" dirty="0">
                <a:solidFill>
                  <a:srgbClr val="EBEBEB"/>
                </a:solidFill>
                <a:ea typeface="+mj-lt"/>
                <a:cs typeface="+mj-lt"/>
              </a:rPr>
              <a:t> Database ERD  </a:t>
            </a:r>
            <a:endParaRPr lang="en-GB" sz="3200" dirty="0">
              <a:solidFill>
                <a:srgbClr val="EBEBEB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1E43389-36B9-622E-07A4-84A82809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72715" y="393290"/>
            <a:ext cx="7720961" cy="6096000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601FA-AD8C-8892-31A1-A7F1DC472BBB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9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C11D5-0C15-FC09-84CE-501C9B3FFA02}"/>
              </a:ext>
            </a:extLst>
          </p:cNvPr>
          <p:cNvSpPr txBox="1"/>
          <p:nvPr/>
        </p:nvSpPr>
        <p:spPr>
          <a:xfrm>
            <a:off x="7890001" y="1325880"/>
            <a:ext cx="3654299" cy="30665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DATABASE TABELS</a:t>
            </a:r>
          </a:p>
        </p:txBody>
      </p:sp>
      <p:sp>
        <p:nvSpPr>
          <p:cNvPr id="6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DA6FB26-A040-4607-EB92-797D227737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2955" y="115736"/>
            <a:ext cx="6751443" cy="65973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4892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6CC24-F502-C8D4-AAB5-6BA3A525F82C}"/>
              </a:ext>
            </a:extLst>
          </p:cNvPr>
          <p:cNvSpPr txBox="1"/>
          <p:nvPr/>
        </p:nvSpPr>
        <p:spPr>
          <a:xfrm>
            <a:off x="8191925" y="1325880"/>
            <a:ext cx="3419972" cy="30665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Class Diagram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VERSION 2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FD736F3-C81B-CCC8-DD3A-4C7F235D7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33" y="144491"/>
            <a:ext cx="7035822" cy="66116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15655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06CC24-F502-C8D4-AAB5-6BA3A525F82C}"/>
              </a:ext>
            </a:extLst>
          </p:cNvPr>
          <p:cNvSpPr txBox="1"/>
          <p:nvPr/>
        </p:nvSpPr>
        <p:spPr>
          <a:xfrm>
            <a:off x="8191925" y="1325880"/>
            <a:ext cx="3626449" cy="30665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Class Diagram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VERSION 3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D736F3-C81B-CCC8-DD3A-4C7F235D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323" y="88490"/>
            <a:ext cx="7737988" cy="66662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4308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06CC24-F502-C8D4-AAB5-6BA3A525F82C}"/>
              </a:ext>
            </a:extLst>
          </p:cNvPr>
          <p:cNvSpPr txBox="1"/>
          <p:nvPr/>
        </p:nvSpPr>
        <p:spPr>
          <a:xfrm>
            <a:off x="8191925" y="1325880"/>
            <a:ext cx="3352375" cy="30665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Class Diagram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PATTERN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(SINGLETON)</a:t>
            </a:r>
            <a:endParaRPr lang="en-US" sz="39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D736F3-C81B-CCC8-DD3A-4C7F235D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632" y="157316"/>
            <a:ext cx="8031293" cy="64991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68003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06CC24-F502-C8D4-AAB5-6BA3A525F82C}"/>
              </a:ext>
            </a:extLst>
          </p:cNvPr>
          <p:cNvSpPr txBox="1"/>
          <p:nvPr/>
        </p:nvSpPr>
        <p:spPr>
          <a:xfrm>
            <a:off x="8191925" y="1325880"/>
            <a:ext cx="3352375" cy="30665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Class Diagram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PATTERN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(OBSERVER)</a:t>
            </a:r>
            <a:endParaRPr lang="en-US" sz="39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D736F3-C81B-CCC8-DD3A-4C7F235D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632" y="521110"/>
            <a:ext cx="7518361" cy="60075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42543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A0243-44DA-A339-593B-586079F3C8F3}"/>
              </a:ext>
            </a:extLst>
          </p:cNvPr>
          <p:cNvSpPr txBox="1"/>
          <p:nvPr/>
        </p:nvSpPr>
        <p:spPr>
          <a:xfrm>
            <a:off x="7990642" y="1052052"/>
            <a:ext cx="3847674" cy="4001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CLASS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PATTERN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(MVC)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932B286-A5CC-474A-F666-7C1C734E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7265" y="481781"/>
            <a:ext cx="6823237" cy="61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7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C11D5-0C15-FC09-84CE-501C9B3FFA02}"/>
              </a:ext>
            </a:extLst>
          </p:cNvPr>
          <p:cNvSpPr txBox="1"/>
          <p:nvPr/>
        </p:nvSpPr>
        <p:spPr>
          <a:xfrm>
            <a:off x="7528192" y="2163097"/>
            <a:ext cx="4958775" cy="23302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COMMUNICATION</a:t>
            </a: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</a:t>
            </a:r>
            <a:r>
              <a:rPr lang="en-US" sz="40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AM</a:t>
            </a:r>
            <a:endParaRPr lang="en-US" sz="4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DA6FB26-A040-4607-EB92-797D227737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6813" y="115736"/>
            <a:ext cx="6867500" cy="65973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00807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A0243-44DA-A339-593B-586079F3C8F3}"/>
              </a:ext>
            </a:extLst>
          </p:cNvPr>
          <p:cNvSpPr txBox="1"/>
          <p:nvPr/>
        </p:nvSpPr>
        <p:spPr>
          <a:xfrm>
            <a:off x="8191925" y="2792370"/>
            <a:ext cx="3654299" cy="16000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OBJECT DIAGRAM</a:t>
            </a:r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18601796-E85C-6DE7-B071-4480B58AE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7" y="130114"/>
            <a:ext cx="7226957" cy="6640439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533531-D3B2-E67A-4758-62C70BAB8234}"/>
              </a:ext>
            </a:extLst>
          </p:cNvPr>
          <p:cNvSpPr txBox="1"/>
          <p:nvPr/>
        </p:nvSpPr>
        <p:spPr>
          <a:xfrm>
            <a:off x="8879457" y="449436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FOR USER</a:t>
            </a:r>
          </a:p>
        </p:txBody>
      </p:sp>
    </p:spTree>
    <p:extLst>
      <p:ext uri="{BB962C8B-B14F-4D97-AF65-F5344CB8AC3E}">
        <p14:creationId xmlns:p14="http://schemas.microsoft.com/office/powerpoint/2010/main" val="204095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94198-710D-8F02-481B-B0A69263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REQUIRMENTS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5EAB8-42D1-F9EB-2EE1-19E7CC958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53" y="2452349"/>
            <a:ext cx="11687694" cy="41064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/>
              <a:t>Function</a:t>
            </a:r>
            <a:r>
              <a:rPr lang="en-US" b="1" dirty="0"/>
              <a:t> :</a:t>
            </a:r>
            <a:r>
              <a:rPr lang="en-US" dirty="0"/>
              <a:t>  Rating The Product According To The Comments </a:t>
            </a:r>
            <a:r>
              <a:rPr lang="en-GB" dirty="0"/>
              <a:t>By Users</a:t>
            </a:r>
          </a:p>
          <a:p>
            <a:pPr marL="0" indent="0">
              <a:buNone/>
            </a:pPr>
            <a:r>
              <a:rPr lang="en-US" sz="2900" b="1" dirty="0"/>
              <a:t>Description</a:t>
            </a:r>
            <a:r>
              <a:rPr lang="en-US" sz="2900" dirty="0"/>
              <a:t> :</a:t>
            </a:r>
            <a:r>
              <a:rPr lang="en-US" dirty="0"/>
              <a:t> The System Will Compare The Comments By Keywords In The Database Added By The Admin </a:t>
            </a:r>
          </a:p>
          <a:p>
            <a:pPr marL="0" indent="0">
              <a:buNone/>
            </a:pPr>
            <a:r>
              <a:rPr lang="en-US" sz="2900" b="1" dirty="0"/>
              <a:t>Inputs</a:t>
            </a:r>
            <a:r>
              <a:rPr lang="en-US" b="1" dirty="0"/>
              <a:t>  :</a:t>
            </a:r>
            <a:r>
              <a:rPr lang="en-US" dirty="0"/>
              <a:t>  The Users’ Comments On The Product</a:t>
            </a:r>
          </a:p>
          <a:p>
            <a:pPr marL="0" indent="0">
              <a:buNone/>
            </a:pPr>
            <a:r>
              <a:rPr lang="en-US" sz="2900" b="1" dirty="0"/>
              <a:t>Source</a:t>
            </a:r>
            <a:r>
              <a:rPr lang="en-US" dirty="0"/>
              <a:t>  : The Keyword That The Admin Had Added In The Database Before</a:t>
            </a:r>
          </a:p>
          <a:p>
            <a:pPr marL="0" indent="0">
              <a:buNone/>
            </a:pPr>
            <a:r>
              <a:rPr lang="en-US" sz="3200" b="1" dirty="0"/>
              <a:t>Outputs</a:t>
            </a:r>
            <a:r>
              <a:rPr lang="en-US" dirty="0"/>
              <a:t>  : The Product’s Rate </a:t>
            </a:r>
          </a:p>
          <a:p>
            <a:pPr marL="0" indent="0">
              <a:buNone/>
            </a:pPr>
            <a:r>
              <a:rPr lang="en-US" sz="3200" b="1" dirty="0"/>
              <a:t>Action</a:t>
            </a:r>
            <a:r>
              <a:rPr lang="en-US" sz="3200" dirty="0"/>
              <a:t> :</a:t>
            </a:r>
            <a:r>
              <a:rPr lang="en-US" dirty="0"/>
              <a:t> The Admin Shall Be Allowed To Put Keyword In The Database To Be Compared To The User’s Comment On The Product .    </a:t>
            </a:r>
          </a:p>
          <a:p>
            <a:pPr marL="0" indent="0">
              <a:buNone/>
            </a:pPr>
            <a:r>
              <a:rPr lang="en-US" dirty="0"/>
              <a:t>                                   Independent Of That The System Will Rate The Product Whether It is ( Fantastic , Very Good , Good , Bad , Very-</a:t>
            </a:r>
          </a:p>
          <a:p>
            <a:pPr marL="0" indent="0">
              <a:buNone/>
            </a:pPr>
            <a:r>
              <a:rPr lang="en-US" dirty="0"/>
              <a:t>                                   Bad) Then Notify The User About The Products , Emails and So On ….</a:t>
            </a:r>
          </a:p>
          <a:p>
            <a:pPr marL="0" indent="0">
              <a:buNone/>
            </a:pPr>
            <a:r>
              <a:rPr lang="en-US" dirty="0"/>
              <a:t>                                   The Admin Shall Be Had The Accessibility Of The Database TO Add , Change and Delete Products And Keywords</a:t>
            </a:r>
          </a:p>
          <a:p>
            <a:pPr marL="0" indent="0">
              <a:buNone/>
            </a:pPr>
            <a:r>
              <a:rPr lang="en-US" dirty="0"/>
              <a:t>                                    _ WHICH IN THE DATABASE _ , Send Emails To Users and See Users’ History .</a:t>
            </a:r>
          </a:p>
        </p:txBody>
      </p:sp>
    </p:spTree>
    <p:extLst>
      <p:ext uri="{BB962C8B-B14F-4D97-AF65-F5344CB8AC3E}">
        <p14:creationId xmlns:p14="http://schemas.microsoft.com/office/powerpoint/2010/main" val="3262147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A0243-44DA-A339-593B-586079F3C8F3}"/>
              </a:ext>
            </a:extLst>
          </p:cNvPr>
          <p:cNvSpPr txBox="1"/>
          <p:nvPr/>
        </p:nvSpPr>
        <p:spPr>
          <a:xfrm>
            <a:off x="8191925" y="2792370"/>
            <a:ext cx="3654299" cy="16000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OBJECT DIAGRAM</a:t>
            </a:r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3531-D3B2-E67A-4758-62C70BAB8234}"/>
              </a:ext>
            </a:extLst>
          </p:cNvPr>
          <p:cNvSpPr txBox="1"/>
          <p:nvPr/>
        </p:nvSpPr>
        <p:spPr>
          <a:xfrm>
            <a:off x="8879457" y="449436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FOR ADMIN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7E8A678-8343-F89A-7A82-8E422D614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1" y="496526"/>
            <a:ext cx="7257689" cy="58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7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A0243-44DA-A339-593B-586079F3C8F3}"/>
              </a:ext>
            </a:extLst>
          </p:cNvPr>
          <p:cNvSpPr txBox="1"/>
          <p:nvPr/>
        </p:nvSpPr>
        <p:spPr>
          <a:xfrm>
            <a:off x="8191925" y="2792370"/>
            <a:ext cx="3654299" cy="16000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PACKAGEDIAGRAM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CEA770-9711-A256-71C5-99030E0F2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7" y="124092"/>
            <a:ext cx="7401460" cy="65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8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A0243-44DA-A339-593B-586079F3C8F3}"/>
              </a:ext>
            </a:extLst>
          </p:cNvPr>
          <p:cNvSpPr txBox="1"/>
          <p:nvPr/>
        </p:nvSpPr>
        <p:spPr>
          <a:xfrm>
            <a:off x="7990641" y="2547955"/>
            <a:ext cx="3799281" cy="18444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SEQUENCE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sp>
        <p:nvSpPr>
          <p:cNvPr id="8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Freeform: Shape 8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6E77A-90FC-33D9-C10E-6C5B06385737}"/>
              </a:ext>
            </a:extLst>
          </p:cNvPr>
          <p:cNvSpPr txBox="1"/>
          <p:nvPr/>
        </p:nvSpPr>
        <p:spPr>
          <a:xfrm>
            <a:off x="8692551" y="449436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SYSTEM SEQUENCE ..PART 1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D81BDC4-B1EF-A242-6D0E-64FB3BB66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6" y="320969"/>
            <a:ext cx="7473349" cy="64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1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A0243-44DA-A339-593B-586079F3C8F3}"/>
              </a:ext>
            </a:extLst>
          </p:cNvPr>
          <p:cNvSpPr txBox="1"/>
          <p:nvPr/>
        </p:nvSpPr>
        <p:spPr>
          <a:xfrm>
            <a:off x="7990641" y="2547955"/>
            <a:ext cx="3799281" cy="18444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SEQUENCE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Freeform: Shape 8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6E77A-90FC-33D9-C10E-6C5B06385737}"/>
              </a:ext>
            </a:extLst>
          </p:cNvPr>
          <p:cNvSpPr txBox="1"/>
          <p:nvPr/>
        </p:nvSpPr>
        <p:spPr>
          <a:xfrm>
            <a:off x="8692551" y="449436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SYSTEM SEQUENCE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PART 2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012545F-1B3B-B401-F895-0839F71A6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3" y="187090"/>
            <a:ext cx="7185803" cy="63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59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A0243-44DA-A339-593B-586079F3C8F3}"/>
              </a:ext>
            </a:extLst>
          </p:cNvPr>
          <p:cNvSpPr txBox="1"/>
          <p:nvPr/>
        </p:nvSpPr>
        <p:spPr>
          <a:xfrm>
            <a:off x="7990641" y="2547955"/>
            <a:ext cx="3775787" cy="18444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SEQUENCE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sp>
        <p:nvSpPr>
          <p:cNvPr id="8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Freeform: Shape 8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6E77A-90FC-33D9-C10E-6C5B06385737}"/>
              </a:ext>
            </a:extLst>
          </p:cNvPr>
          <p:cNvSpPr txBox="1"/>
          <p:nvPr/>
        </p:nvSpPr>
        <p:spPr>
          <a:xfrm>
            <a:off x="8692551" y="449436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SYSTEM SEQUENCE</a:t>
            </a:r>
          </a:p>
          <a:p>
            <a:r>
              <a:rPr lang="en-GB" sz="2000" dirty="0">
                <a:solidFill>
                  <a:schemeClr val="bg1"/>
                </a:solidFill>
              </a:rPr>
              <a:t>..PART 3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5C9E1E0-7A49-B403-C65A-4F40CC4B5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71" y="201154"/>
            <a:ext cx="6797614" cy="64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4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A0243-44DA-A339-593B-586079F3C8F3}"/>
              </a:ext>
            </a:extLst>
          </p:cNvPr>
          <p:cNvSpPr txBox="1"/>
          <p:nvPr/>
        </p:nvSpPr>
        <p:spPr>
          <a:xfrm>
            <a:off x="7990642" y="2547955"/>
            <a:ext cx="3847674" cy="18444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SEQUENCE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sp>
        <p:nvSpPr>
          <p:cNvPr id="8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Freeform: Shape 8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6E77A-90FC-33D9-C10E-6C5B06385737}"/>
              </a:ext>
            </a:extLst>
          </p:cNvPr>
          <p:cNvSpPr txBox="1"/>
          <p:nvPr/>
        </p:nvSpPr>
        <p:spPr>
          <a:xfrm>
            <a:off x="9167004" y="449436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ADMIN SCENARIO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..PART 1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932B286-A5CC-474A-F666-7C1C734ED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84" y="729921"/>
            <a:ext cx="7113916" cy="54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0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A0243-44DA-A339-593B-586079F3C8F3}"/>
              </a:ext>
            </a:extLst>
          </p:cNvPr>
          <p:cNvSpPr txBox="1"/>
          <p:nvPr/>
        </p:nvSpPr>
        <p:spPr>
          <a:xfrm>
            <a:off x="7990641" y="2547955"/>
            <a:ext cx="3818737" cy="18444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SEQUENCE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sp>
        <p:nvSpPr>
          <p:cNvPr id="8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Freeform: Shape 8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6E77A-90FC-33D9-C10E-6C5B06385737}"/>
              </a:ext>
            </a:extLst>
          </p:cNvPr>
          <p:cNvSpPr txBox="1"/>
          <p:nvPr/>
        </p:nvSpPr>
        <p:spPr>
          <a:xfrm>
            <a:off x="8692551" y="449436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ADMIN SCENARIO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..PART 2</a:t>
            </a:r>
            <a:endParaRPr lang="en-GB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36DBF89-FD44-4F9B-B744-DBABF0F8E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" y="182889"/>
            <a:ext cx="7473349" cy="64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31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A0243-44DA-A339-593B-586079F3C8F3}"/>
              </a:ext>
            </a:extLst>
          </p:cNvPr>
          <p:cNvSpPr txBox="1"/>
          <p:nvPr/>
        </p:nvSpPr>
        <p:spPr>
          <a:xfrm>
            <a:off x="7990641" y="2547955"/>
            <a:ext cx="3919561" cy="18444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SEQUENCE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sp>
        <p:nvSpPr>
          <p:cNvPr id="8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Freeform: Shape 8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6E77A-90FC-33D9-C10E-6C5B06385737}"/>
              </a:ext>
            </a:extLst>
          </p:cNvPr>
          <p:cNvSpPr txBox="1"/>
          <p:nvPr/>
        </p:nvSpPr>
        <p:spPr>
          <a:xfrm>
            <a:off x="8347494" y="4408098"/>
            <a:ext cx="30307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COMPARE FUNCTION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7BED312-04D4-844A-C089-73E2884CAF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4" b="40364"/>
          <a:stretch/>
        </p:blipFill>
        <p:spPr>
          <a:xfrm>
            <a:off x="281797" y="563377"/>
            <a:ext cx="5963744" cy="53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A0243-44DA-A339-593B-586079F3C8F3}"/>
              </a:ext>
            </a:extLst>
          </p:cNvPr>
          <p:cNvSpPr txBox="1"/>
          <p:nvPr/>
        </p:nvSpPr>
        <p:spPr>
          <a:xfrm>
            <a:off x="7990641" y="2547955"/>
            <a:ext cx="3906287" cy="18444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SEQUENCE</a:t>
            </a:r>
          </a:p>
          <a:p>
            <a:pPr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5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Freeform: Shape 8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6E77A-90FC-33D9-C10E-6C5B06385737}"/>
              </a:ext>
            </a:extLst>
          </p:cNvPr>
          <p:cNvSpPr txBox="1"/>
          <p:nvPr/>
        </p:nvSpPr>
        <p:spPr>
          <a:xfrm>
            <a:off x="8692551" y="449436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SENDING E_MAIL &amp;NOTIFICATION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8ECB4B05-9FF8-1635-B718-CCF3C7DF1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78" y="492911"/>
            <a:ext cx="7056406" cy="59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7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E5E34-0B88-4E6B-AB1E-4E4CF109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REQUIRMENTS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DF72-3786-4696-9A4E-009FB63DB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70" y="2452350"/>
            <a:ext cx="11838562" cy="4201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Requirement : </a:t>
            </a:r>
            <a:r>
              <a:rPr lang="en-US" sz="1400" dirty="0"/>
              <a:t>There</a:t>
            </a:r>
            <a:r>
              <a:rPr lang="en-US" sz="1400" b="1" dirty="0"/>
              <a:t> </a:t>
            </a:r>
            <a:r>
              <a:rPr lang="en-US" sz="1400" dirty="0"/>
              <a:t>Are Products To Be Rate and Comments To Be Compared To Keywords In The Database .</a:t>
            </a:r>
          </a:p>
          <a:p>
            <a:pPr marL="0" indent="0">
              <a:buNone/>
            </a:pPr>
            <a:r>
              <a:rPr lang="en-US" b="1" dirty="0"/>
              <a:t>Pre _ Condition : </a:t>
            </a:r>
            <a:r>
              <a:rPr lang="en-US" sz="1400" dirty="0"/>
              <a:t>The User Had Been Registered   and Login To The Website.</a:t>
            </a:r>
          </a:p>
          <a:p>
            <a:pPr marL="0" indent="0">
              <a:buNone/>
            </a:pPr>
            <a:r>
              <a:rPr lang="en-US" sz="1400" dirty="0"/>
              <a:t>                                               The Admin Had Been Registered and Login To The Website.</a:t>
            </a:r>
          </a:p>
          <a:p>
            <a:pPr marL="0" indent="0">
              <a:buNone/>
            </a:pPr>
            <a:r>
              <a:rPr lang="en-US" b="1" dirty="0"/>
              <a:t>Post_ Condition  : </a:t>
            </a:r>
            <a:r>
              <a:rPr lang="en-US" sz="1400" dirty="0"/>
              <a:t>The User Shall Be Abled To Write A Comment To Compare To The Keywords In The Database That Has Added</a:t>
            </a:r>
          </a:p>
          <a:p>
            <a:pPr marL="0" indent="0">
              <a:buNone/>
            </a:pPr>
            <a:r>
              <a:rPr lang="en-US" sz="1400" dirty="0"/>
              <a:t>                                                     By The Admin .</a:t>
            </a:r>
          </a:p>
        </p:txBody>
      </p:sp>
    </p:spTree>
    <p:extLst>
      <p:ext uri="{BB962C8B-B14F-4D97-AF65-F5344CB8AC3E}">
        <p14:creationId xmlns:p14="http://schemas.microsoft.com/office/powerpoint/2010/main" val="218471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0B27-8B83-D38B-0AA3-8C8B628D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GB"/>
              <a:t>FUNCTIONAL REQUIRMENT</a:t>
            </a:r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AA6BED2-2122-AA8C-89C2-3960FC383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110074"/>
              </p:ext>
            </p:extLst>
          </p:nvPr>
        </p:nvGraphicFramePr>
        <p:xfrm>
          <a:off x="646110" y="1570382"/>
          <a:ext cx="11290786" cy="510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3879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2583-2E08-8F96-F021-8BA012C9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GB" dirty="0"/>
              <a:t>CONT . FUNCTIONAL REQUIRMENT</a:t>
            </a:r>
            <a:endParaRPr lang="en-US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787A20A-4F07-A436-B442-8039D00FC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9180793"/>
              </p:ext>
            </p:extLst>
          </p:nvPr>
        </p:nvGraphicFramePr>
        <p:xfrm>
          <a:off x="646111" y="2237362"/>
          <a:ext cx="10307234" cy="40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243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608F-A596-4B44-8AB7-F1009D17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NON_FUNCTIONAL REQUIREMENT 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2136A44-6412-8753-9362-FF69BB76F4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774509"/>
              </p:ext>
            </p:extLst>
          </p:nvPr>
        </p:nvGraphicFramePr>
        <p:xfrm>
          <a:off x="646110" y="2140085"/>
          <a:ext cx="1090315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608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430FA-4155-8097-AF44-386F5958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C31F5-6DF1-4C9F-AA94-9CA15B906D3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490" y="0"/>
            <a:ext cx="7339847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10344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D5640-FBAA-7E6A-3631-D8836266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USECASE DISCRIPTION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06D8887B-64F8-4BDB-B82E-7FDB57323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342900"/>
            <a:ext cx="6270662" cy="2880426"/>
          </a:xfrm>
          <a:prstGeom prst="rect">
            <a:avLst/>
          </a:prstGeom>
          <a:effectLst/>
        </p:spPr>
      </p:pic>
      <p:sp>
        <p:nvSpPr>
          <p:cNvPr id="51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Table&#10;&#10;Description automatically generated">
            <a:extLst>
              <a:ext uri="{FF2B5EF4-FFF2-40B4-BE49-F238E27FC236}">
                <a16:creationId xmlns:a16="http://schemas.microsoft.com/office/drawing/2014/main" id="{5DA9A8E1-5EC9-4D2E-890A-CBB5278DC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43854" y="3709642"/>
            <a:ext cx="6270662" cy="28054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7214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359</TotalTime>
  <Words>444</Words>
  <Application>Microsoft Office PowerPoint</Application>
  <PresentationFormat>Widescreen</PresentationFormat>
  <Paragraphs>127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Century Gothic</vt:lpstr>
      <vt:lpstr>Wingdings 3</vt:lpstr>
      <vt:lpstr>Ion</vt:lpstr>
      <vt:lpstr>SENTIMENT ANALYSIS PROJECT</vt:lpstr>
      <vt:lpstr>TEAM INFORMATION</vt:lpstr>
      <vt:lpstr>REQUIRMENTS</vt:lpstr>
      <vt:lpstr>REQUIRMENTS</vt:lpstr>
      <vt:lpstr>FUNCTIONAL REQUIRMENT</vt:lpstr>
      <vt:lpstr>CONT . FUNCTIONAL REQUIRMENT</vt:lpstr>
      <vt:lpstr>NON_FUNCTIONAL REQUIREMENT </vt:lpstr>
      <vt:lpstr>USE CASE DIAGRAM</vt:lpstr>
      <vt:lpstr>USECASE DISCRIPTION</vt:lpstr>
      <vt:lpstr>USECASE DISCRIPTION</vt:lpstr>
      <vt:lpstr>USECASE DISCRIPTION</vt:lpstr>
      <vt:lpstr>USECASE DESCRIPTION</vt:lpstr>
      <vt:lpstr>USECASE DESCRIPTION</vt:lpstr>
      <vt:lpstr>SYSTEM ARCHITECTURE</vt:lpstr>
      <vt:lpstr>ACTIVITY DIAGRAM</vt:lpstr>
      <vt:lpstr>ACTIVITY DIAGRAM</vt:lpstr>
      <vt:lpstr>ACTIVITY DIAGRAM</vt:lpstr>
      <vt:lpstr>ACTIVITY DIAGRAM</vt:lpstr>
      <vt:lpstr>ACTIVITY DIAGRAM</vt:lpstr>
      <vt:lpstr>ACTIVITY DIAGRAM</vt:lpstr>
      <vt:lpstr> Database ERD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ElBadry</dc:creator>
  <cp:lastModifiedBy>Yasmin Kamal</cp:lastModifiedBy>
  <cp:revision>543</cp:revision>
  <dcterms:created xsi:type="dcterms:W3CDTF">2022-04-23T14:46:50Z</dcterms:created>
  <dcterms:modified xsi:type="dcterms:W3CDTF">2024-04-17T23:19:27Z</dcterms:modified>
</cp:coreProperties>
</file>